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98" r:id="rId4"/>
    <p:sldId id="308" r:id="rId5"/>
    <p:sldId id="305" r:id="rId6"/>
    <p:sldId id="292" r:id="rId7"/>
    <p:sldId id="300" r:id="rId8"/>
    <p:sldId id="302" r:id="rId9"/>
    <p:sldId id="293" r:id="rId10"/>
    <p:sldId id="299" r:id="rId11"/>
    <p:sldId id="283" r:id="rId12"/>
    <p:sldId id="304" r:id="rId13"/>
    <p:sldId id="294" r:id="rId14"/>
    <p:sldId id="312" r:id="rId15"/>
    <p:sldId id="313" r:id="rId16"/>
    <p:sldId id="311" r:id="rId17"/>
    <p:sldId id="307" r:id="rId18"/>
    <p:sldId id="296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F321"/>
    <a:srgbClr val="3DCB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574" autoAdjust="0"/>
  </p:normalViewPr>
  <p:slideViewPr>
    <p:cSldViewPr snapToGrid="0">
      <p:cViewPr>
        <p:scale>
          <a:sx n="70" d="100"/>
          <a:sy n="70" d="100"/>
        </p:scale>
        <p:origin x="-66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D9F28-38C7-465D-AFA4-70A7459B1184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E970D-BC0E-4F87-8600-4B54C655CD74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F005CE4B-9B8C-4017-B4A7-9BA4D0BCB669}" type="parTrans" cxnId="{1878B3A4-A223-4CAC-B14E-5BA36720F724}">
      <dgm:prSet/>
      <dgm:spPr/>
      <dgm:t>
        <a:bodyPr/>
        <a:lstStyle/>
        <a:p>
          <a:endParaRPr lang="ru-RU" sz="1100"/>
        </a:p>
      </dgm:t>
    </dgm:pt>
    <dgm:pt modelId="{26CC153A-94FA-4CCB-8B55-16265B4A9468}" type="sibTrans" cxnId="{1878B3A4-A223-4CAC-B14E-5BA36720F724}">
      <dgm:prSet/>
      <dgm:spPr/>
      <dgm:t>
        <a:bodyPr/>
        <a:lstStyle/>
        <a:p>
          <a:endParaRPr lang="ru-RU" sz="1100"/>
        </a:p>
      </dgm:t>
    </dgm:pt>
    <dgm:pt modelId="{FA025ADD-B6A3-4DA3-BB1F-E9E4840ED14A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B33CCC-1651-4D62-B544-606E3AA3B6F0}" type="parTrans" cxnId="{E99CA530-4DF6-40DA-B329-F48D15BAAA6A}">
      <dgm:prSet/>
      <dgm:spPr/>
      <dgm:t>
        <a:bodyPr/>
        <a:lstStyle/>
        <a:p>
          <a:endParaRPr lang="ru-RU" sz="1100"/>
        </a:p>
      </dgm:t>
    </dgm:pt>
    <dgm:pt modelId="{2B9FB210-5F0D-4082-8B07-3057752466EB}" type="sibTrans" cxnId="{E99CA530-4DF6-40DA-B329-F48D15BAAA6A}">
      <dgm:prSet/>
      <dgm:spPr/>
      <dgm:t>
        <a:bodyPr/>
        <a:lstStyle/>
        <a:p>
          <a:endParaRPr lang="ru-RU" sz="1100"/>
        </a:p>
      </dgm:t>
    </dgm:pt>
    <dgm:pt modelId="{5162BB5C-E09C-4657-976F-6A27A4D44BC9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C332925-7B7A-4DCB-9B46-E5163A78BBFF}" type="parTrans" cxnId="{44F90251-62ED-44AB-BF75-79A2C623F6D0}">
      <dgm:prSet/>
      <dgm:spPr/>
      <dgm:t>
        <a:bodyPr/>
        <a:lstStyle/>
        <a:p>
          <a:endParaRPr lang="ru-RU" sz="1100"/>
        </a:p>
      </dgm:t>
    </dgm:pt>
    <dgm:pt modelId="{81A41EEE-F09D-4FD8-AB32-DDD032BEE817}" type="sibTrans" cxnId="{44F90251-62ED-44AB-BF75-79A2C623F6D0}">
      <dgm:prSet/>
      <dgm:spPr/>
      <dgm:t>
        <a:bodyPr/>
        <a:lstStyle/>
        <a:p>
          <a:endParaRPr lang="ru-RU" sz="1100"/>
        </a:p>
      </dgm:t>
    </dgm:pt>
    <dgm:pt modelId="{B6E278D1-66B6-4C4D-991D-7542879D5ABA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Социальный педагог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E20DFB-7BC9-4479-82BF-0E16AF8CA15A}" type="parTrans" cxnId="{B32399A3-7198-4522-B117-76E1044B9F35}">
      <dgm:prSet/>
      <dgm:spPr/>
      <dgm:t>
        <a:bodyPr/>
        <a:lstStyle/>
        <a:p>
          <a:endParaRPr lang="ru-RU" sz="1100"/>
        </a:p>
      </dgm:t>
    </dgm:pt>
    <dgm:pt modelId="{87FAFB02-5D52-40AA-9E7F-79E831ED2012}" type="sibTrans" cxnId="{B32399A3-7198-4522-B117-76E1044B9F35}">
      <dgm:prSet/>
      <dgm:spPr/>
      <dgm:t>
        <a:bodyPr/>
        <a:lstStyle/>
        <a:p>
          <a:endParaRPr lang="ru-RU" sz="1100"/>
        </a:p>
      </dgm:t>
    </dgm:pt>
    <dgm:pt modelId="{604F9392-A75B-4C1E-B189-59C2E75F92D5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Педагогии (учителя предметники, классный руководители)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168B70-BC95-4E83-8090-FF0BFE7C2E07}" type="parTrans" cxnId="{348060E9-AA21-4598-95EA-BFDE8C8B88CF}">
      <dgm:prSet/>
      <dgm:spPr/>
      <dgm:t>
        <a:bodyPr/>
        <a:lstStyle/>
        <a:p>
          <a:endParaRPr lang="ru-RU" sz="1100"/>
        </a:p>
      </dgm:t>
    </dgm:pt>
    <dgm:pt modelId="{C64B183A-0A16-4CAE-B8EB-B9166B656E10}" type="sibTrans" cxnId="{348060E9-AA21-4598-95EA-BFDE8C8B88CF}">
      <dgm:prSet/>
      <dgm:spPr/>
      <dgm:t>
        <a:bodyPr/>
        <a:lstStyle/>
        <a:p>
          <a:endParaRPr lang="ru-RU" sz="1100"/>
        </a:p>
      </dgm:t>
    </dgm:pt>
    <dgm:pt modelId="{DC888EE7-9EFE-4DEC-8936-D56E74EA842D}">
      <dgm:prSet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Наставник (научный руководитель кружка/секции)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9F2531-DF9D-4CF9-AF86-BD4B7C7AAD24}" type="parTrans" cxnId="{CD51A5C5-06A1-45AD-B735-C6B03605598D}">
      <dgm:prSet/>
      <dgm:spPr/>
      <dgm:t>
        <a:bodyPr/>
        <a:lstStyle/>
        <a:p>
          <a:endParaRPr lang="ru-RU" sz="1100"/>
        </a:p>
      </dgm:t>
    </dgm:pt>
    <dgm:pt modelId="{ACB40BE1-62EB-4057-9BD3-F731049EAD33}" type="sibTrans" cxnId="{CD51A5C5-06A1-45AD-B735-C6B03605598D}">
      <dgm:prSet/>
      <dgm:spPr/>
      <dgm:t>
        <a:bodyPr/>
        <a:lstStyle/>
        <a:p>
          <a:endParaRPr lang="ru-RU" sz="1100"/>
        </a:p>
      </dgm:t>
    </dgm:pt>
    <dgm:pt modelId="{C808EA6A-474D-4518-BF83-FDD1B25966FC}" type="pres">
      <dgm:prSet presAssocID="{CD0D9F28-38C7-465D-AFA4-70A7459B11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E67E5-7B10-4ED9-B7AD-07F5283EE4D0}" type="pres">
      <dgm:prSet presAssocID="{36DE970D-BC0E-4F87-8600-4B54C655CD74}" presName="centerShape" presStyleLbl="node0" presStyleIdx="0" presStyleCnt="1"/>
      <dgm:spPr/>
      <dgm:t>
        <a:bodyPr/>
        <a:lstStyle/>
        <a:p>
          <a:endParaRPr lang="ru-RU"/>
        </a:p>
      </dgm:t>
    </dgm:pt>
    <dgm:pt modelId="{9030D3FF-F672-4EAB-9B25-4DA2E7F15746}" type="pres">
      <dgm:prSet presAssocID="{FA025ADD-B6A3-4DA3-BB1F-E9E4840ED14A}" presName="node" presStyleLbl="node1" presStyleIdx="0" presStyleCnt="5" custScaleX="139356" custScaleY="109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A0863-35DC-4441-A974-0FC289AB2D95}" type="pres">
      <dgm:prSet presAssocID="{FA025ADD-B6A3-4DA3-BB1F-E9E4840ED14A}" presName="dummy" presStyleCnt="0"/>
      <dgm:spPr/>
    </dgm:pt>
    <dgm:pt modelId="{B6E85456-6F26-468C-A20A-F6233BEFA504}" type="pres">
      <dgm:prSet presAssocID="{2B9FB210-5F0D-4082-8B07-3057752466E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6DA175F-950A-4678-97D6-8589A185BC5E}" type="pres">
      <dgm:prSet presAssocID="{5162BB5C-E09C-4657-976F-6A27A4D44BC9}" presName="node" presStyleLbl="node1" presStyleIdx="1" presStyleCnt="5" custScaleX="144116" custScaleY="9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D1345-99D0-4002-BBAF-A6B55D7A64E4}" type="pres">
      <dgm:prSet presAssocID="{5162BB5C-E09C-4657-976F-6A27A4D44BC9}" presName="dummy" presStyleCnt="0"/>
      <dgm:spPr/>
    </dgm:pt>
    <dgm:pt modelId="{4F19BAB1-4C88-4F2E-B844-870001AB7366}" type="pres">
      <dgm:prSet presAssocID="{81A41EEE-F09D-4FD8-AB32-DDD032BEE81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8255936-0E7F-40A7-ADB0-60C193CA0A98}" type="pres">
      <dgm:prSet presAssocID="{DC888EE7-9EFE-4DEC-8936-D56E74EA842D}" presName="node" presStyleLbl="node1" presStyleIdx="2" presStyleCnt="5" custScaleX="157076" custScaleY="9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5277-1925-4650-A852-96D5268A0CCC}" type="pres">
      <dgm:prSet presAssocID="{DC888EE7-9EFE-4DEC-8936-D56E74EA842D}" presName="dummy" presStyleCnt="0"/>
      <dgm:spPr/>
    </dgm:pt>
    <dgm:pt modelId="{A154E18B-C144-4ED0-9275-850680E5D898}" type="pres">
      <dgm:prSet presAssocID="{ACB40BE1-62EB-4057-9BD3-F731049EAD3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3502E25-1026-4206-8E2E-7112C2D4B31E}" type="pres">
      <dgm:prSet presAssocID="{B6E278D1-66B6-4C4D-991D-7542879D5ABA}" presName="node" presStyleLbl="node1" presStyleIdx="3" presStyleCnt="5" custScaleX="144361" custScaleY="10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CD9B-9B2C-4C79-BED8-1C484866A604}" type="pres">
      <dgm:prSet presAssocID="{B6E278D1-66B6-4C4D-991D-7542879D5ABA}" presName="dummy" presStyleCnt="0"/>
      <dgm:spPr/>
    </dgm:pt>
    <dgm:pt modelId="{947C59BD-E06D-4BB5-A8CD-3DEB7BFE512B}" type="pres">
      <dgm:prSet presAssocID="{87FAFB02-5D52-40AA-9E7F-79E831ED201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49FDFA9-8838-44B8-85B1-3BEDD7700714}" type="pres">
      <dgm:prSet presAssocID="{604F9392-A75B-4C1E-B189-59C2E75F92D5}" presName="node" presStyleLbl="node1" presStyleIdx="4" presStyleCnt="5" custScaleX="151266" custScaleY="9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3D64-B92F-41AC-8FD7-F3E4311C689A}" type="pres">
      <dgm:prSet presAssocID="{604F9392-A75B-4C1E-B189-59C2E75F92D5}" presName="dummy" presStyleCnt="0"/>
      <dgm:spPr/>
    </dgm:pt>
    <dgm:pt modelId="{4462FE5D-0687-4CB1-B5EA-E1E462DAD25A}" type="pres">
      <dgm:prSet presAssocID="{C64B183A-0A16-4CAE-B8EB-B9166B656E10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4492CDF-5E39-4479-B8E1-2CC73FCEA3EF}" type="presOf" srcId="{5162BB5C-E09C-4657-976F-6A27A4D44BC9}" destId="{C6DA175F-950A-4678-97D6-8589A185BC5E}" srcOrd="0" destOrd="0" presId="urn:microsoft.com/office/officeart/2005/8/layout/radial6"/>
    <dgm:cxn modelId="{65ACBB1F-5DB7-41C0-814F-39478DFA5B0E}" type="presOf" srcId="{FA025ADD-B6A3-4DA3-BB1F-E9E4840ED14A}" destId="{9030D3FF-F672-4EAB-9B25-4DA2E7F15746}" srcOrd="0" destOrd="0" presId="urn:microsoft.com/office/officeart/2005/8/layout/radial6"/>
    <dgm:cxn modelId="{44F90251-62ED-44AB-BF75-79A2C623F6D0}" srcId="{36DE970D-BC0E-4F87-8600-4B54C655CD74}" destId="{5162BB5C-E09C-4657-976F-6A27A4D44BC9}" srcOrd="1" destOrd="0" parTransId="{9C332925-7B7A-4DCB-9B46-E5163A78BBFF}" sibTransId="{81A41EEE-F09D-4FD8-AB32-DDD032BEE817}"/>
    <dgm:cxn modelId="{01EAA57B-0A91-4682-BD61-811F54E127A8}" type="presOf" srcId="{B6E278D1-66B6-4C4D-991D-7542879D5ABA}" destId="{93502E25-1026-4206-8E2E-7112C2D4B31E}" srcOrd="0" destOrd="0" presId="urn:microsoft.com/office/officeart/2005/8/layout/radial6"/>
    <dgm:cxn modelId="{A65B5CD6-3D98-43B7-BF5D-753BC10CCBC3}" type="presOf" srcId="{36DE970D-BC0E-4F87-8600-4B54C655CD74}" destId="{8D9E67E5-7B10-4ED9-B7AD-07F5283EE4D0}" srcOrd="0" destOrd="0" presId="urn:microsoft.com/office/officeart/2005/8/layout/radial6"/>
    <dgm:cxn modelId="{AC80F7F2-5B9E-4D8A-8153-ABC5C4C989FB}" type="presOf" srcId="{ACB40BE1-62EB-4057-9BD3-F731049EAD33}" destId="{A154E18B-C144-4ED0-9275-850680E5D898}" srcOrd="0" destOrd="0" presId="urn:microsoft.com/office/officeart/2005/8/layout/radial6"/>
    <dgm:cxn modelId="{F7BFC464-7EF8-44FE-9C34-E580D67A6C16}" type="presOf" srcId="{2B9FB210-5F0D-4082-8B07-3057752466EB}" destId="{B6E85456-6F26-468C-A20A-F6233BEFA504}" srcOrd="0" destOrd="0" presId="urn:microsoft.com/office/officeart/2005/8/layout/radial6"/>
    <dgm:cxn modelId="{B32399A3-7198-4522-B117-76E1044B9F35}" srcId="{36DE970D-BC0E-4F87-8600-4B54C655CD74}" destId="{B6E278D1-66B6-4C4D-991D-7542879D5ABA}" srcOrd="3" destOrd="0" parTransId="{A3E20DFB-7BC9-4479-82BF-0E16AF8CA15A}" sibTransId="{87FAFB02-5D52-40AA-9E7F-79E831ED2012}"/>
    <dgm:cxn modelId="{348060E9-AA21-4598-95EA-BFDE8C8B88CF}" srcId="{36DE970D-BC0E-4F87-8600-4B54C655CD74}" destId="{604F9392-A75B-4C1E-B189-59C2E75F92D5}" srcOrd="4" destOrd="0" parTransId="{C7168B70-BC95-4E83-8090-FF0BFE7C2E07}" sibTransId="{C64B183A-0A16-4CAE-B8EB-B9166B656E10}"/>
    <dgm:cxn modelId="{1EED5BBF-B275-4F48-94BB-BDEE4FDFFE1E}" type="presOf" srcId="{DC888EE7-9EFE-4DEC-8936-D56E74EA842D}" destId="{B8255936-0E7F-40A7-ADB0-60C193CA0A98}" srcOrd="0" destOrd="0" presId="urn:microsoft.com/office/officeart/2005/8/layout/radial6"/>
    <dgm:cxn modelId="{CD51A5C5-06A1-45AD-B735-C6B03605598D}" srcId="{36DE970D-BC0E-4F87-8600-4B54C655CD74}" destId="{DC888EE7-9EFE-4DEC-8936-D56E74EA842D}" srcOrd="2" destOrd="0" parTransId="{709F2531-DF9D-4CF9-AF86-BD4B7C7AAD24}" sibTransId="{ACB40BE1-62EB-4057-9BD3-F731049EAD33}"/>
    <dgm:cxn modelId="{CF18E870-1B91-4354-9305-CD15E654BF50}" type="presOf" srcId="{604F9392-A75B-4C1E-B189-59C2E75F92D5}" destId="{949FDFA9-8838-44B8-85B1-3BEDD7700714}" srcOrd="0" destOrd="0" presId="urn:microsoft.com/office/officeart/2005/8/layout/radial6"/>
    <dgm:cxn modelId="{1878B3A4-A223-4CAC-B14E-5BA36720F724}" srcId="{CD0D9F28-38C7-465D-AFA4-70A7459B1184}" destId="{36DE970D-BC0E-4F87-8600-4B54C655CD74}" srcOrd="0" destOrd="0" parTransId="{F005CE4B-9B8C-4017-B4A7-9BA4D0BCB669}" sibTransId="{26CC153A-94FA-4CCB-8B55-16265B4A9468}"/>
    <dgm:cxn modelId="{71F5C488-FDEC-4623-84F0-E7D27BF10F69}" type="presOf" srcId="{C64B183A-0A16-4CAE-B8EB-B9166B656E10}" destId="{4462FE5D-0687-4CB1-B5EA-E1E462DAD25A}" srcOrd="0" destOrd="0" presId="urn:microsoft.com/office/officeart/2005/8/layout/radial6"/>
    <dgm:cxn modelId="{E99CA530-4DF6-40DA-B329-F48D15BAAA6A}" srcId="{36DE970D-BC0E-4F87-8600-4B54C655CD74}" destId="{FA025ADD-B6A3-4DA3-BB1F-E9E4840ED14A}" srcOrd="0" destOrd="0" parTransId="{A6B33CCC-1651-4D62-B544-606E3AA3B6F0}" sibTransId="{2B9FB210-5F0D-4082-8B07-3057752466EB}"/>
    <dgm:cxn modelId="{F79F5459-C77A-4939-9DE1-7F02FB58ECFD}" type="presOf" srcId="{81A41EEE-F09D-4FD8-AB32-DDD032BEE817}" destId="{4F19BAB1-4C88-4F2E-B844-870001AB7366}" srcOrd="0" destOrd="0" presId="urn:microsoft.com/office/officeart/2005/8/layout/radial6"/>
    <dgm:cxn modelId="{E89C3A1F-4DA8-461D-BC66-D1291F382D7D}" type="presOf" srcId="{87FAFB02-5D52-40AA-9E7F-79E831ED2012}" destId="{947C59BD-E06D-4BB5-A8CD-3DEB7BFE512B}" srcOrd="0" destOrd="0" presId="urn:microsoft.com/office/officeart/2005/8/layout/radial6"/>
    <dgm:cxn modelId="{BB6AA679-142E-4882-8199-CAA521102201}" type="presOf" srcId="{CD0D9F28-38C7-465D-AFA4-70A7459B1184}" destId="{C808EA6A-474D-4518-BF83-FDD1B25966FC}" srcOrd="0" destOrd="0" presId="urn:microsoft.com/office/officeart/2005/8/layout/radial6"/>
    <dgm:cxn modelId="{570C1565-A5E3-48DE-BFEC-71B4B9556CF5}" type="presParOf" srcId="{C808EA6A-474D-4518-BF83-FDD1B25966FC}" destId="{8D9E67E5-7B10-4ED9-B7AD-07F5283EE4D0}" srcOrd="0" destOrd="0" presId="urn:microsoft.com/office/officeart/2005/8/layout/radial6"/>
    <dgm:cxn modelId="{C270C01C-DF88-44E9-ADC1-44D45CAE4566}" type="presParOf" srcId="{C808EA6A-474D-4518-BF83-FDD1B25966FC}" destId="{9030D3FF-F672-4EAB-9B25-4DA2E7F15746}" srcOrd="1" destOrd="0" presId="urn:microsoft.com/office/officeart/2005/8/layout/radial6"/>
    <dgm:cxn modelId="{304B33C5-618A-4E8D-A7D1-3208A6A87213}" type="presParOf" srcId="{C808EA6A-474D-4518-BF83-FDD1B25966FC}" destId="{05DA0863-35DC-4441-A974-0FC289AB2D95}" srcOrd="2" destOrd="0" presId="urn:microsoft.com/office/officeart/2005/8/layout/radial6"/>
    <dgm:cxn modelId="{7D8A4604-8B39-4925-B754-BC7993E567F5}" type="presParOf" srcId="{C808EA6A-474D-4518-BF83-FDD1B25966FC}" destId="{B6E85456-6F26-468C-A20A-F6233BEFA504}" srcOrd="3" destOrd="0" presId="urn:microsoft.com/office/officeart/2005/8/layout/radial6"/>
    <dgm:cxn modelId="{10E33965-935A-44D7-B751-7091F36BEDF0}" type="presParOf" srcId="{C808EA6A-474D-4518-BF83-FDD1B25966FC}" destId="{C6DA175F-950A-4678-97D6-8589A185BC5E}" srcOrd="4" destOrd="0" presId="urn:microsoft.com/office/officeart/2005/8/layout/radial6"/>
    <dgm:cxn modelId="{3200BB31-B84F-4464-90F1-BA9D7815F502}" type="presParOf" srcId="{C808EA6A-474D-4518-BF83-FDD1B25966FC}" destId="{143D1345-99D0-4002-BBAF-A6B55D7A64E4}" srcOrd="5" destOrd="0" presId="urn:microsoft.com/office/officeart/2005/8/layout/radial6"/>
    <dgm:cxn modelId="{621C6339-B9A2-4139-9AFB-84977EE0B31D}" type="presParOf" srcId="{C808EA6A-474D-4518-BF83-FDD1B25966FC}" destId="{4F19BAB1-4C88-4F2E-B844-870001AB7366}" srcOrd="6" destOrd="0" presId="urn:microsoft.com/office/officeart/2005/8/layout/radial6"/>
    <dgm:cxn modelId="{A791EF17-185B-4023-BC1E-645A10A72E18}" type="presParOf" srcId="{C808EA6A-474D-4518-BF83-FDD1B25966FC}" destId="{B8255936-0E7F-40A7-ADB0-60C193CA0A98}" srcOrd="7" destOrd="0" presId="urn:microsoft.com/office/officeart/2005/8/layout/radial6"/>
    <dgm:cxn modelId="{5FAA9831-CB98-4B23-8DFF-CEC1A63DA6E3}" type="presParOf" srcId="{C808EA6A-474D-4518-BF83-FDD1B25966FC}" destId="{8CD35277-1925-4650-A852-96D5268A0CCC}" srcOrd="8" destOrd="0" presId="urn:microsoft.com/office/officeart/2005/8/layout/radial6"/>
    <dgm:cxn modelId="{72F6CAE4-EEEC-413E-87CC-670D1CF5A94D}" type="presParOf" srcId="{C808EA6A-474D-4518-BF83-FDD1B25966FC}" destId="{A154E18B-C144-4ED0-9275-850680E5D898}" srcOrd="9" destOrd="0" presId="urn:microsoft.com/office/officeart/2005/8/layout/radial6"/>
    <dgm:cxn modelId="{E468743B-3A3C-4EBA-9B25-674356142706}" type="presParOf" srcId="{C808EA6A-474D-4518-BF83-FDD1B25966FC}" destId="{93502E25-1026-4206-8E2E-7112C2D4B31E}" srcOrd="10" destOrd="0" presId="urn:microsoft.com/office/officeart/2005/8/layout/radial6"/>
    <dgm:cxn modelId="{5253BF2C-D119-4603-A35C-C57C702074D4}" type="presParOf" srcId="{C808EA6A-474D-4518-BF83-FDD1B25966FC}" destId="{4F92CD9B-9B2C-4C79-BED8-1C484866A604}" srcOrd="11" destOrd="0" presId="urn:microsoft.com/office/officeart/2005/8/layout/radial6"/>
    <dgm:cxn modelId="{9158656B-17BA-41A9-9EB0-A0381F01C052}" type="presParOf" srcId="{C808EA6A-474D-4518-BF83-FDD1B25966FC}" destId="{947C59BD-E06D-4BB5-A8CD-3DEB7BFE512B}" srcOrd="12" destOrd="0" presId="urn:microsoft.com/office/officeart/2005/8/layout/radial6"/>
    <dgm:cxn modelId="{5771C63F-B198-4647-B689-F53C03A54E50}" type="presParOf" srcId="{C808EA6A-474D-4518-BF83-FDD1B25966FC}" destId="{949FDFA9-8838-44B8-85B1-3BEDD7700714}" srcOrd="13" destOrd="0" presId="urn:microsoft.com/office/officeart/2005/8/layout/radial6"/>
    <dgm:cxn modelId="{856C2F34-B0D9-4887-A882-E796B6A7CF79}" type="presParOf" srcId="{C808EA6A-474D-4518-BF83-FDD1B25966FC}" destId="{8A493D64-B92F-41AC-8FD7-F3E4311C689A}" srcOrd="14" destOrd="0" presId="urn:microsoft.com/office/officeart/2005/8/layout/radial6"/>
    <dgm:cxn modelId="{FF7394D7-7D5A-49DE-AE55-C5514B02B649}" type="presParOf" srcId="{C808EA6A-474D-4518-BF83-FDD1B25966FC}" destId="{4462FE5D-0687-4CB1-B5EA-E1E462DAD25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9E74F-17D3-468A-9823-6C678C3D5175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C49E65-9000-4734-B673-99E10109B064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60643388-FCE7-42EA-ADBA-3EE9292FA3FE}" type="parTrans" cxnId="{2DCBACF6-A6AB-446C-8BBA-DB523E55680A}">
      <dgm:prSet/>
      <dgm:spPr/>
      <dgm:t>
        <a:bodyPr/>
        <a:lstStyle/>
        <a:p>
          <a:endParaRPr lang="ru-RU"/>
        </a:p>
      </dgm:t>
    </dgm:pt>
    <dgm:pt modelId="{4C8D5461-57DE-48F9-AD98-001F332D3EDF}" type="sibTrans" cxnId="{2DCBACF6-A6AB-446C-8BBA-DB523E55680A}">
      <dgm:prSet/>
      <dgm:spPr/>
      <dgm:t>
        <a:bodyPr/>
        <a:lstStyle/>
        <a:p>
          <a:endParaRPr lang="ru-RU"/>
        </a:p>
      </dgm:t>
    </dgm:pt>
    <dgm:pt modelId="{0EC82C9A-9776-484F-8E97-F2201CF4E0A8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Учебная деятельность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055C403-E20E-4CCF-BAEE-6DFCF73AE057}" type="parTrans" cxnId="{341EFA47-05D0-4EE6-8F81-FE75BB1C7B21}">
      <dgm:prSet/>
      <dgm:spPr/>
      <dgm:t>
        <a:bodyPr/>
        <a:lstStyle/>
        <a:p>
          <a:endParaRPr lang="ru-RU"/>
        </a:p>
      </dgm:t>
    </dgm:pt>
    <dgm:pt modelId="{258C39C2-67EF-4C6B-B41D-26A04BB2B643}" type="sibTrans" cxnId="{341EFA47-05D0-4EE6-8F81-FE75BB1C7B21}">
      <dgm:prSet/>
      <dgm:spPr/>
      <dgm:t>
        <a:bodyPr/>
        <a:lstStyle/>
        <a:p>
          <a:endParaRPr lang="ru-RU"/>
        </a:p>
      </dgm:t>
    </dgm:pt>
    <dgm:pt modelId="{E74F9311-3C52-44E4-A5F2-241D3AABF3ED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Психолого-педагогическое сопровождение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82F1488-6B95-4AAC-A97F-9EAC0AB2AE7C}" type="parTrans" cxnId="{B156C80C-CD34-45BC-994D-94FA2E93BF0F}">
      <dgm:prSet/>
      <dgm:spPr/>
      <dgm:t>
        <a:bodyPr/>
        <a:lstStyle/>
        <a:p>
          <a:endParaRPr lang="ru-RU"/>
        </a:p>
      </dgm:t>
    </dgm:pt>
    <dgm:pt modelId="{BE1FE9FA-3ECF-4B59-92FE-3DF9348EE49D}" type="sibTrans" cxnId="{B156C80C-CD34-45BC-994D-94FA2E93BF0F}">
      <dgm:prSet/>
      <dgm:spPr/>
      <dgm:t>
        <a:bodyPr/>
        <a:lstStyle/>
        <a:p>
          <a:endParaRPr lang="ru-RU"/>
        </a:p>
      </dgm:t>
    </dgm:pt>
    <dgm:pt modelId="{09616D96-B5B4-4054-8579-1D8F1FC7D6B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Летняя оздоровительная кампания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9C22245-572F-4C0B-A6A9-DD39B0A1CA1A}" type="parTrans" cxnId="{ABA7D897-C618-40B8-901B-628C8C5A4DD0}">
      <dgm:prSet/>
      <dgm:spPr/>
      <dgm:t>
        <a:bodyPr/>
        <a:lstStyle/>
        <a:p>
          <a:endParaRPr lang="ru-RU"/>
        </a:p>
      </dgm:t>
    </dgm:pt>
    <dgm:pt modelId="{44C42150-384D-4107-9759-842F2BE97BF6}" type="sibTrans" cxnId="{ABA7D897-C618-40B8-901B-628C8C5A4DD0}">
      <dgm:prSet/>
      <dgm:spPr/>
      <dgm:t>
        <a:bodyPr/>
        <a:lstStyle/>
        <a:p>
          <a:endParaRPr lang="ru-RU"/>
        </a:p>
      </dgm:t>
    </dgm:pt>
    <dgm:pt modelId="{5C6D620E-780E-48E2-8A63-92EA3819CD29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Инновационная деятельность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5CB7F42-1361-41D1-A91E-292C40C3A428}" type="parTrans" cxnId="{688EA960-0677-4DC2-8984-41FA8F0BEB81}">
      <dgm:prSet/>
      <dgm:spPr/>
      <dgm:t>
        <a:bodyPr/>
        <a:lstStyle/>
        <a:p>
          <a:endParaRPr lang="ru-RU"/>
        </a:p>
      </dgm:t>
    </dgm:pt>
    <dgm:pt modelId="{6123AC6B-8360-4AA6-97AE-77BE75B5CC4A}" type="sibTrans" cxnId="{688EA960-0677-4DC2-8984-41FA8F0BEB81}">
      <dgm:prSet/>
      <dgm:spPr/>
      <dgm:t>
        <a:bodyPr/>
        <a:lstStyle/>
        <a:p>
          <a:endParaRPr lang="ru-RU"/>
        </a:p>
      </dgm:t>
    </dgm:pt>
    <dgm:pt modelId="{1F7227B3-747A-402B-A750-824C3218029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Межведомственное, сетевое взаимодействие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935C2ED-A8A9-426B-A1BF-9C97E2F860CE}" type="parTrans" cxnId="{C8888550-9880-4615-A031-B584DB34AFDB}">
      <dgm:prSet/>
      <dgm:spPr/>
      <dgm:t>
        <a:bodyPr/>
        <a:lstStyle/>
        <a:p>
          <a:endParaRPr lang="ru-RU"/>
        </a:p>
      </dgm:t>
    </dgm:pt>
    <dgm:pt modelId="{561B7818-0917-40FD-824F-9B8A551DF629}" type="sibTrans" cxnId="{C8888550-9880-4615-A031-B584DB34AFDB}">
      <dgm:prSet/>
      <dgm:spPr/>
      <dgm:t>
        <a:bodyPr/>
        <a:lstStyle/>
        <a:p>
          <a:endParaRPr lang="ru-RU"/>
        </a:p>
      </dgm:t>
    </dgm:pt>
    <dgm:pt modelId="{BCCFA9D0-A6B7-4120-9AFC-C2F4651C1FC0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Спортивная деятельность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8933C02-254C-4F14-B9F9-C0FAC28DBD53}" type="parTrans" cxnId="{5043CF45-1FFD-4AA7-B42B-8A89069E662D}">
      <dgm:prSet/>
      <dgm:spPr/>
      <dgm:t>
        <a:bodyPr/>
        <a:lstStyle/>
        <a:p>
          <a:endParaRPr lang="ru-RU"/>
        </a:p>
      </dgm:t>
    </dgm:pt>
    <dgm:pt modelId="{0F040B82-D227-41A5-BF39-19355DF96EC6}" type="sibTrans" cxnId="{5043CF45-1FFD-4AA7-B42B-8A89069E662D}">
      <dgm:prSet/>
      <dgm:spPr/>
      <dgm:t>
        <a:bodyPr/>
        <a:lstStyle/>
        <a:p>
          <a:endParaRPr lang="ru-RU"/>
        </a:p>
      </dgm:t>
    </dgm:pt>
    <dgm:pt modelId="{D483328B-A65E-4891-8569-638D3489629E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Воспитательная деятельность, дополнительное образование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F8A7BF1-4941-48ED-BF4B-1C561E3A1FC7}" type="parTrans" cxnId="{E88F2E2A-3162-4B6E-8DB5-5FC1288A7963}">
      <dgm:prSet/>
      <dgm:spPr/>
      <dgm:t>
        <a:bodyPr/>
        <a:lstStyle/>
        <a:p>
          <a:endParaRPr lang="ru-RU"/>
        </a:p>
      </dgm:t>
    </dgm:pt>
    <dgm:pt modelId="{94E108F0-58AB-4B28-8F66-419F5E0CED0B}" type="sibTrans" cxnId="{E88F2E2A-3162-4B6E-8DB5-5FC1288A7963}">
      <dgm:prSet/>
      <dgm:spPr/>
      <dgm:t>
        <a:bodyPr/>
        <a:lstStyle/>
        <a:p>
          <a:endParaRPr lang="ru-RU"/>
        </a:p>
      </dgm:t>
    </dgm:pt>
    <dgm:pt modelId="{BBAAEE2A-BF2F-4120-817A-E7D586DDECF0}" type="pres">
      <dgm:prSet presAssocID="{7329E74F-17D3-468A-9823-6C678C3D51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E5D7F0-689A-4A15-A7F4-15C73027E170}" type="pres">
      <dgm:prSet presAssocID="{09C49E65-9000-4734-B673-99E10109B064}" presName="centerShape" presStyleLbl="node0" presStyleIdx="0" presStyleCnt="1" custScaleX="198159" custScaleY="82308"/>
      <dgm:spPr/>
      <dgm:t>
        <a:bodyPr/>
        <a:lstStyle/>
        <a:p>
          <a:endParaRPr lang="ru-RU"/>
        </a:p>
      </dgm:t>
    </dgm:pt>
    <dgm:pt modelId="{284B2C7E-0200-4274-AF34-D6CF42A463D9}" type="pres">
      <dgm:prSet presAssocID="{9055C403-E20E-4CCF-BAEE-6DFCF73AE057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86A7168-3862-4E72-BA85-A325C5FC7A47}" type="pres">
      <dgm:prSet presAssocID="{9055C403-E20E-4CCF-BAEE-6DFCF73AE05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2DF0D7B-90E4-4913-B595-AF5B6DD8D014}" type="pres">
      <dgm:prSet presAssocID="{0EC82C9A-9776-484F-8E97-F2201CF4E0A8}" presName="node" presStyleLbl="node1" presStyleIdx="0" presStyleCnt="7" custRadScaleRad="109746" custRadScaleInc="-38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629B7-10E4-4EE4-BB5A-50CE6DF57732}" type="pres">
      <dgm:prSet presAssocID="{C82F1488-6B95-4AAC-A97F-9EAC0AB2AE7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F3885181-5D0F-4B8B-AD20-4C2CE16EEA38}" type="pres">
      <dgm:prSet presAssocID="{C82F1488-6B95-4AAC-A97F-9EAC0AB2AE7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02D7E45-2076-46A6-9E58-64E3B6EE69C1}" type="pres">
      <dgm:prSet presAssocID="{E74F9311-3C52-44E4-A5F2-241D3AABF3ED}" presName="node" presStyleLbl="node1" presStyleIdx="1" presStyleCnt="7" custScaleX="117665" custScaleY="98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143EC-A456-4B7B-BD43-63203C8101EA}" type="pres">
      <dgm:prSet presAssocID="{5F8A7BF1-4941-48ED-BF4B-1C561E3A1FC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2BE4DCB-4C1B-4CB3-8431-BF50725A3DEA}" type="pres">
      <dgm:prSet presAssocID="{5F8A7BF1-4941-48ED-BF4B-1C561E3A1F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2F9B88D-C334-4517-99D4-5A43DA4201C0}" type="pres">
      <dgm:prSet presAssocID="{D483328B-A65E-4891-8569-638D3489629E}" presName="node" presStyleLbl="node1" presStyleIdx="2" presStyleCnt="7" custScaleX="133072" custScaleY="80789" custRadScaleRad="95164" custRadScaleInc="190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AD7FF-A57B-498F-BD73-233E37B87A08}" type="pres">
      <dgm:prSet presAssocID="{38933C02-254C-4F14-B9F9-C0FAC28DBD5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24551E12-4063-49E3-AE44-AE2E0FC3C8DF}" type="pres">
      <dgm:prSet presAssocID="{38933C02-254C-4F14-B9F9-C0FAC28DBD5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C27E154-E522-436A-965E-FC52D6E95EA0}" type="pres">
      <dgm:prSet presAssocID="{BCCFA9D0-A6B7-4120-9AFC-C2F4651C1FC0}" presName="node" presStyleLbl="node1" presStyleIdx="3" presStyleCnt="7" custRadScaleRad="106551" custRadScaleInc="-20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91FF6-EC55-4D72-A9B4-AA92FEBA1612}" type="pres">
      <dgm:prSet presAssocID="{B9C22245-572F-4C0B-A6A9-DD39B0A1CA1A}" presName="parTrans" presStyleLbl="sibTrans2D1" presStyleIdx="4" presStyleCnt="7"/>
      <dgm:spPr/>
      <dgm:t>
        <a:bodyPr/>
        <a:lstStyle/>
        <a:p>
          <a:endParaRPr lang="ru-RU"/>
        </a:p>
      </dgm:t>
    </dgm:pt>
    <dgm:pt modelId="{A5E84426-436F-4A05-AE40-62468297FC16}" type="pres">
      <dgm:prSet presAssocID="{B9C22245-572F-4C0B-A6A9-DD39B0A1CA1A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96D34833-F213-4C93-BBBD-499C18A15ECA}" type="pres">
      <dgm:prSet presAssocID="{09616D96-B5B4-4054-8579-1D8F1FC7D6B4}" presName="node" presStyleLbl="node1" presStyleIdx="4" presStyleCnt="7" custScaleX="126269" custRadScaleRad="97777" custRadScaleInc="59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2876E-4038-4B6B-B445-886AE8DA550C}" type="pres">
      <dgm:prSet presAssocID="{C935C2ED-A8A9-426B-A1BF-9C97E2F860C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7240AA26-1AAB-4031-B25F-E3206E143202}" type="pres">
      <dgm:prSet presAssocID="{C935C2ED-A8A9-426B-A1BF-9C97E2F860C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156A510-0CD8-4267-957F-4480F97DC4CF}" type="pres">
      <dgm:prSet presAssocID="{1F7227B3-747A-402B-A750-824C3218029E}" presName="node" presStyleLbl="node1" presStyleIdx="5" presStyleCnt="7" custScaleX="146221" custScaleY="77858" custRadScaleRad="100891" custRadScaleInc="-16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CE615-56CB-443D-A095-A20C679327E6}" type="pres">
      <dgm:prSet presAssocID="{45CB7F42-1361-41D1-A91E-292C40C3A42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16857E07-EB04-405F-8071-0BE8277AE467}" type="pres">
      <dgm:prSet presAssocID="{45CB7F42-1361-41D1-A91E-292C40C3A42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193D1E04-F0D0-4D26-8529-53F9087C7C54}" type="pres">
      <dgm:prSet presAssocID="{5C6D620E-780E-48E2-8A63-92EA3819CD29}" presName="node" presStyleLbl="node1" presStyleIdx="6" presStyleCnt="7" custScaleX="120287" custScaleY="11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3CF45-1FFD-4AA7-B42B-8A89069E662D}" srcId="{09C49E65-9000-4734-B673-99E10109B064}" destId="{BCCFA9D0-A6B7-4120-9AFC-C2F4651C1FC0}" srcOrd="3" destOrd="0" parTransId="{38933C02-254C-4F14-B9F9-C0FAC28DBD53}" sibTransId="{0F040B82-D227-41A5-BF39-19355DF96EC6}"/>
    <dgm:cxn modelId="{B156C80C-CD34-45BC-994D-94FA2E93BF0F}" srcId="{09C49E65-9000-4734-B673-99E10109B064}" destId="{E74F9311-3C52-44E4-A5F2-241D3AABF3ED}" srcOrd="1" destOrd="0" parTransId="{C82F1488-6B95-4AAC-A97F-9EAC0AB2AE7C}" sibTransId="{BE1FE9FA-3ECF-4B59-92FE-3DF9348EE49D}"/>
    <dgm:cxn modelId="{0A5D5D44-B26B-4250-9EF2-EEAFA3D355C2}" type="presOf" srcId="{D483328B-A65E-4891-8569-638D3489629E}" destId="{72F9B88D-C334-4517-99D4-5A43DA4201C0}" srcOrd="0" destOrd="0" presId="urn:microsoft.com/office/officeart/2005/8/layout/radial5"/>
    <dgm:cxn modelId="{C8888550-9880-4615-A031-B584DB34AFDB}" srcId="{09C49E65-9000-4734-B673-99E10109B064}" destId="{1F7227B3-747A-402B-A750-824C3218029E}" srcOrd="5" destOrd="0" parTransId="{C935C2ED-A8A9-426B-A1BF-9C97E2F860CE}" sibTransId="{561B7818-0917-40FD-824F-9B8A551DF629}"/>
    <dgm:cxn modelId="{341EFA47-05D0-4EE6-8F81-FE75BB1C7B21}" srcId="{09C49E65-9000-4734-B673-99E10109B064}" destId="{0EC82C9A-9776-484F-8E97-F2201CF4E0A8}" srcOrd="0" destOrd="0" parTransId="{9055C403-E20E-4CCF-BAEE-6DFCF73AE057}" sibTransId="{258C39C2-67EF-4C6B-B41D-26A04BB2B643}"/>
    <dgm:cxn modelId="{C940B529-6667-47D7-822D-ACF430F88C86}" type="presOf" srcId="{09C49E65-9000-4734-B673-99E10109B064}" destId="{76E5D7F0-689A-4A15-A7F4-15C73027E170}" srcOrd="0" destOrd="0" presId="urn:microsoft.com/office/officeart/2005/8/layout/radial5"/>
    <dgm:cxn modelId="{BA9F7199-F8A9-4EDF-B698-667C546BD012}" type="presOf" srcId="{45CB7F42-1361-41D1-A91E-292C40C3A428}" destId="{57CCE615-56CB-443D-A095-A20C679327E6}" srcOrd="0" destOrd="0" presId="urn:microsoft.com/office/officeart/2005/8/layout/radial5"/>
    <dgm:cxn modelId="{0F17B4C8-EBBE-43EC-8C6F-0E6A31FD5542}" type="presOf" srcId="{C82F1488-6B95-4AAC-A97F-9EAC0AB2AE7C}" destId="{907629B7-10E4-4EE4-BB5A-50CE6DF57732}" srcOrd="0" destOrd="0" presId="urn:microsoft.com/office/officeart/2005/8/layout/radial5"/>
    <dgm:cxn modelId="{DF779779-9D01-4381-BAA9-5CE5DB4C8C8B}" type="presOf" srcId="{B9C22245-572F-4C0B-A6A9-DD39B0A1CA1A}" destId="{A5E84426-436F-4A05-AE40-62468297FC16}" srcOrd="1" destOrd="0" presId="urn:microsoft.com/office/officeart/2005/8/layout/radial5"/>
    <dgm:cxn modelId="{688EA960-0677-4DC2-8984-41FA8F0BEB81}" srcId="{09C49E65-9000-4734-B673-99E10109B064}" destId="{5C6D620E-780E-48E2-8A63-92EA3819CD29}" srcOrd="6" destOrd="0" parTransId="{45CB7F42-1361-41D1-A91E-292C40C3A428}" sibTransId="{6123AC6B-8360-4AA6-97AE-77BE75B5CC4A}"/>
    <dgm:cxn modelId="{F7C881F6-B97D-4F26-B20E-0BA96C0808C2}" type="presOf" srcId="{C82F1488-6B95-4AAC-A97F-9EAC0AB2AE7C}" destId="{F3885181-5D0F-4B8B-AD20-4C2CE16EEA38}" srcOrd="1" destOrd="0" presId="urn:microsoft.com/office/officeart/2005/8/layout/radial5"/>
    <dgm:cxn modelId="{E88F2E2A-3162-4B6E-8DB5-5FC1288A7963}" srcId="{09C49E65-9000-4734-B673-99E10109B064}" destId="{D483328B-A65E-4891-8569-638D3489629E}" srcOrd="2" destOrd="0" parTransId="{5F8A7BF1-4941-48ED-BF4B-1C561E3A1FC7}" sibTransId="{94E108F0-58AB-4B28-8F66-419F5E0CED0B}"/>
    <dgm:cxn modelId="{ABA7D897-C618-40B8-901B-628C8C5A4DD0}" srcId="{09C49E65-9000-4734-B673-99E10109B064}" destId="{09616D96-B5B4-4054-8579-1D8F1FC7D6B4}" srcOrd="4" destOrd="0" parTransId="{B9C22245-572F-4C0B-A6A9-DD39B0A1CA1A}" sibTransId="{44C42150-384D-4107-9759-842F2BE97BF6}"/>
    <dgm:cxn modelId="{D8893B58-EE25-4496-93A0-7ABE43070246}" type="presOf" srcId="{9055C403-E20E-4CCF-BAEE-6DFCF73AE057}" destId="{886A7168-3862-4E72-BA85-A325C5FC7A47}" srcOrd="1" destOrd="0" presId="urn:microsoft.com/office/officeart/2005/8/layout/radial5"/>
    <dgm:cxn modelId="{2DCBACF6-A6AB-446C-8BBA-DB523E55680A}" srcId="{7329E74F-17D3-468A-9823-6C678C3D5175}" destId="{09C49E65-9000-4734-B673-99E10109B064}" srcOrd="0" destOrd="0" parTransId="{60643388-FCE7-42EA-ADBA-3EE9292FA3FE}" sibTransId="{4C8D5461-57DE-48F9-AD98-001F332D3EDF}"/>
    <dgm:cxn modelId="{B66F3875-6C71-4BC9-BC8D-A23402ADC0AC}" type="presOf" srcId="{09616D96-B5B4-4054-8579-1D8F1FC7D6B4}" destId="{96D34833-F213-4C93-BBBD-499C18A15ECA}" srcOrd="0" destOrd="0" presId="urn:microsoft.com/office/officeart/2005/8/layout/radial5"/>
    <dgm:cxn modelId="{1B3E9A72-0BEA-4C1E-A889-488DF3906A20}" type="presOf" srcId="{B9C22245-572F-4C0B-A6A9-DD39B0A1CA1A}" destId="{88991FF6-EC55-4D72-A9B4-AA92FEBA1612}" srcOrd="0" destOrd="0" presId="urn:microsoft.com/office/officeart/2005/8/layout/radial5"/>
    <dgm:cxn modelId="{C9ABAD4C-4CA2-4F3A-BEFB-D0E28E70F013}" type="presOf" srcId="{C935C2ED-A8A9-426B-A1BF-9C97E2F860CE}" destId="{7240AA26-1AAB-4031-B25F-E3206E143202}" srcOrd="1" destOrd="0" presId="urn:microsoft.com/office/officeart/2005/8/layout/radial5"/>
    <dgm:cxn modelId="{17195947-FF6A-4D34-8714-E9705EDD5AED}" type="presOf" srcId="{1F7227B3-747A-402B-A750-824C3218029E}" destId="{0156A510-0CD8-4267-957F-4480F97DC4CF}" srcOrd="0" destOrd="0" presId="urn:microsoft.com/office/officeart/2005/8/layout/radial5"/>
    <dgm:cxn modelId="{266AF0EB-E74D-4017-A38F-D0329D2E086E}" type="presOf" srcId="{5F8A7BF1-4941-48ED-BF4B-1C561E3A1FC7}" destId="{D8D143EC-A456-4B7B-BD43-63203C8101EA}" srcOrd="0" destOrd="0" presId="urn:microsoft.com/office/officeart/2005/8/layout/radial5"/>
    <dgm:cxn modelId="{3D3D4B18-4E70-4CC8-9712-A03B7EDBDE36}" type="presOf" srcId="{BCCFA9D0-A6B7-4120-9AFC-C2F4651C1FC0}" destId="{4C27E154-E522-436A-965E-FC52D6E95EA0}" srcOrd="0" destOrd="0" presId="urn:microsoft.com/office/officeart/2005/8/layout/radial5"/>
    <dgm:cxn modelId="{6BF8B63E-C35C-46E5-B2B4-54ABD5BBB49A}" type="presOf" srcId="{9055C403-E20E-4CCF-BAEE-6DFCF73AE057}" destId="{284B2C7E-0200-4274-AF34-D6CF42A463D9}" srcOrd="0" destOrd="0" presId="urn:microsoft.com/office/officeart/2005/8/layout/radial5"/>
    <dgm:cxn modelId="{39B80261-E635-4F35-99B8-10178F7BCE0E}" type="presOf" srcId="{38933C02-254C-4F14-B9F9-C0FAC28DBD53}" destId="{24551E12-4063-49E3-AE44-AE2E0FC3C8DF}" srcOrd="1" destOrd="0" presId="urn:microsoft.com/office/officeart/2005/8/layout/radial5"/>
    <dgm:cxn modelId="{0066853E-0D83-4913-A5DB-F7B218F83677}" type="presOf" srcId="{5C6D620E-780E-48E2-8A63-92EA3819CD29}" destId="{193D1E04-F0D0-4D26-8529-53F9087C7C54}" srcOrd="0" destOrd="0" presId="urn:microsoft.com/office/officeart/2005/8/layout/radial5"/>
    <dgm:cxn modelId="{851C9F3E-76B1-4479-865F-9452FE099B54}" type="presOf" srcId="{38933C02-254C-4F14-B9F9-C0FAC28DBD53}" destId="{C15AD7FF-A57B-498F-BD73-233E37B87A08}" srcOrd="0" destOrd="0" presId="urn:microsoft.com/office/officeart/2005/8/layout/radial5"/>
    <dgm:cxn modelId="{B1DB797A-B58B-42FB-9076-B09DFE357E02}" type="presOf" srcId="{0EC82C9A-9776-484F-8E97-F2201CF4E0A8}" destId="{42DF0D7B-90E4-4913-B595-AF5B6DD8D014}" srcOrd="0" destOrd="0" presId="urn:microsoft.com/office/officeart/2005/8/layout/radial5"/>
    <dgm:cxn modelId="{ED3F7F05-0937-42A6-BBCE-2348031EA99D}" type="presOf" srcId="{C935C2ED-A8A9-426B-A1BF-9C97E2F860CE}" destId="{9512876E-4038-4B6B-B445-886AE8DA550C}" srcOrd="0" destOrd="0" presId="urn:microsoft.com/office/officeart/2005/8/layout/radial5"/>
    <dgm:cxn modelId="{98647F2A-7DE2-4B36-BA57-F53B83A8EF63}" type="presOf" srcId="{45CB7F42-1361-41D1-A91E-292C40C3A428}" destId="{16857E07-EB04-405F-8071-0BE8277AE467}" srcOrd="1" destOrd="0" presId="urn:microsoft.com/office/officeart/2005/8/layout/radial5"/>
    <dgm:cxn modelId="{F1A6FFB5-AD07-478F-A47B-D47BC168E98B}" type="presOf" srcId="{7329E74F-17D3-468A-9823-6C678C3D5175}" destId="{BBAAEE2A-BF2F-4120-817A-E7D586DDECF0}" srcOrd="0" destOrd="0" presId="urn:microsoft.com/office/officeart/2005/8/layout/radial5"/>
    <dgm:cxn modelId="{B68F7F17-5074-4749-9182-E6507CD2EF71}" type="presOf" srcId="{5F8A7BF1-4941-48ED-BF4B-1C561E3A1FC7}" destId="{02BE4DCB-4C1B-4CB3-8431-BF50725A3DEA}" srcOrd="1" destOrd="0" presId="urn:microsoft.com/office/officeart/2005/8/layout/radial5"/>
    <dgm:cxn modelId="{4E78A71C-852B-4F05-8246-C2D74DB5C5FC}" type="presOf" srcId="{E74F9311-3C52-44E4-A5F2-241D3AABF3ED}" destId="{902D7E45-2076-46A6-9E58-64E3B6EE69C1}" srcOrd="0" destOrd="0" presId="urn:microsoft.com/office/officeart/2005/8/layout/radial5"/>
    <dgm:cxn modelId="{405C7670-9D7E-4000-96F9-F3B6C1A6DA0C}" type="presParOf" srcId="{BBAAEE2A-BF2F-4120-817A-E7D586DDECF0}" destId="{76E5D7F0-689A-4A15-A7F4-15C73027E170}" srcOrd="0" destOrd="0" presId="urn:microsoft.com/office/officeart/2005/8/layout/radial5"/>
    <dgm:cxn modelId="{A999F9F1-2228-4DDA-8BA0-40691295D399}" type="presParOf" srcId="{BBAAEE2A-BF2F-4120-817A-E7D586DDECF0}" destId="{284B2C7E-0200-4274-AF34-D6CF42A463D9}" srcOrd="1" destOrd="0" presId="urn:microsoft.com/office/officeart/2005/8/layout/radial5"/>
    <dgm:cxn modelId="{941D7879-89FD-4FBC-8B50-1BCBA27BA40A}" type="presParOf" srcId="{284B2C7E-0200-4274-AF34-D6CF42A463D9}" destId="{886A7168-3862-4E72-BA85-A325C5FC7A47}" srcOrd="0" destOrd="0" presId="urn:microsoft.com/office/officeart/2005/8/layout/radial5"/>
    <dgm:cxn modelId="{419AC122-56B6-4830-A706-6F5BA2E6AFC5}" type="presParOf" srcId="{BBAAEE2A-BF2F-4120-817A-E7D586DDECF0}" destId="{42DF0D7B-90E4-4913-B595-AF5B6DD8D014}" srcOrd="2" destOrd="0" presId="urn:microsoft.com/office/officeart/2005/8/layout/radial5"/>
    <dgm:cxn modelId="{71BAE127-ECFB-4B98-BAB4-A7B6D982B736}" type="presParOf" srcId="{BBAAEE2A-BF2F-4120-817A-E7D586DDECF0}" destId="{907629B7-10E4-4EE4-BB5A-50CE6DF57732}" srcOrd="3" destOrd="0" presId="urn:microsoft.com/office/officeart/2005/8/layout/radial5"/>
    <dgm:cxn modelId="{0FAAA6F3-1990-4210-9E12-C1A25ABA7C99}" type="presParOf" srcId="{907629B7-10E4-4EE4-BB5A-50CE6DF57732}" destId="{F3885181-5D0F-4B8B-AD20-4C2CE16EEA38}" srcOrd="0" destOrd="0" presId="urn:microsoft.com/office/officeart/2005/8/layout/radial5"/>
    <dgm:cxn modelId="{BD00DE04-A7C6-4B70-902D-411E46C093AB}" type="presParOf" srcId="{BBAAEE2A-BF2F-4120-817A-E7D586DDECF0}" destId="{902D7E45-2076-46A6-9E58-64E3B6EE69C1}" srcOrd="4" destOrd="0" presId="urn:microsoft.com/office/officeart/2005/8/layout/radial5"/>
    <dgm:cxn modelId="{6C090909-8646-441F-97B8-78FBE593FE29}" type="presParOf" srcId="{BBAAEE2A-BF2F-4120-817A-E7D586DDECF0}" destId="{D8D143EC-A456-4B7B-BD43-63203C8101EA}" srcOrd="5" destOrd="0" presId="urn:microsoft.com/office/officeart/2005/8/layout/radial5"/>
    <dgm:cxn modelId="{55D95414-180E-48C3-B293-F018901CC1BF}" type="presParOf" srcId="{D8D143EC-A456-4B7B-BD43-63203C8101EA}" destId="{02BE4DCB-4C1B-4CB3-8431-BF50725A3DEA}" srcOrd="0" destOrd="0" presId="urn:microsoft.com/office/officeart/2005/8/layout/radial5"/>
    <dgm:cxn modelId="{4F46192B-222C-45B5-B591-41FA71E56DC8}" type="presParOf" srcId="{BBAAEE2A-BF2F-4120-817A-E7D586DDECF0}" destId="{72F9B88D-C334-4517-99D4-5A43DA4201C0}" srcOrd="6" destOrd="0" presId="urn:microsoft.com/office/officeart/2005/8/layout/radial5"/>
    <dgm:cxn modelId="{3E4E4768-06B5-410B-80B2-E1F79BCEDEE4}" type="presParOf" srcId="{BBAAEE2A-BF2F-4120-817A-E7D586DDECF0}" destId="{C15AD7FF-A57B-498F-BD73-233E37B87A08}" srcOrd="7" destOrd="0" presId="urn:microsoft.com/office/officeart/2005/8/layout/radial5"/>
    <dgm:cxn modelId="{0B79058B-CECB-41D6-BCC3-907A55D87F32}" type="presParOf" srcId="{C15AD7FF-A57B-498F-BD73-233E37B87A08}" destId="{24551E12-4063-49E3-AE44-AE2E0FC3C8DF}" srcOrd="0" destOrd="0" presId="urn:microsoft.com/office/officeart/2005/8/layout/radial5"/>
    <dgm:cxn modelId="{B1D1952E-F7D9-4FEF-8FDB-F7C85970AB8C}" type="presParOf" srcId="{BBAAEE2A-BF2F-4120-817A-E7D586DDECF0}" destId="{4C27E154-E522-436A-965E-FC52D6E95EA0}" srcOrd="8" destOrd="0" presId="urn:microsoft.com/office/officeart/2005/8/layout/radial5"/>
    <dgm:cxn modelId="{28A58BAA-2D7A-4A0B-A5DB-63E5DE7B1608}" type="presParOf" srcId="{BBAAEE2A-BF2F-4120-817A-E7D586DDECF0}" destId="{88991FF6-EC55-4D72-A9B4-AA92FEBA1612}" srcOrd="9" destOrd="0" presId="urn:microsoft.com/office/officeart/2005/8/layout/radial5"/>
    <dgm:cxn modelId="{30B1C0CC-8BA3-4318-9885-784F584F8E96}" type="presParOf" srcId="{88991FF6-EC55-4D72-A9B4-AA92FEBA1612}" destId="{A5E84426-436F-4A05-AE40-62468297FC16}" srcOrd="0" destOrd="0" presId="urn:microsoft.com/office/officeart/2005/8/layout/radial5"/>
    <dgm:cxn modelId="{774FFCC4-F0B8-4FF8-9720-88E985CBE05A}" type="presParOf" srcId="{BBAAEE2A-BF2F-4120-817A-E7D586DDECF0}" destId="{96D34833-F213-4C93-BBBD-499C18A15ECA}" srcOrd="10" destOrd="0" presId="urn:microsoft.com/office/officeart/2005/8/layout/radial5"/>
    <dgm:cxn modelId="{B1035F0F-3E10-496E-8522-C7DE78D32B1E}" type="presParOf" srcId="{BBAAEE2A-BF2F-4120-817A-E7D586DDECF0}" destId="{9512876E-4038-4B6B-B445-886AE8DA550C}" srcOrd="11" destOrd="0" presId="urn:microsoft.com/office/officeart/2005/8/layout/radial5"/>
    <dgm:cxn modelId="{A533BD98-3FDE-4CBD-A75B-B315030008EF}" type="presParOf" srcId="{9512876E-4038-4B6B-B445-886AE8DA550C}" destId="{7240AA26-1AAB-4031-B25F-E3206E143202}" srcOrd="0" destOrd="0" presId="urn:microsoft.com/office/officeart/2005/8/layout/radial5"/>
    <dgm:cxn modelId="{6CF4D332-0233-469D-9673-A2529984FA63}" type="presParOf" srcId="{BBAAEE2A-BF2F-4120-817A-E7D586DDECF0}" destId="{0156A510-0CD8-4267-957F-4480F97DC4CF}" srcOrd="12" destOrd="0" presId="urn:microsoft.com/office/officeart/2005/8/layout/radial5"/>
    <dgm:cxn modelId="{3DC0A491-339E-4FD5-8F93-01D72EDDCEC9}" type="presParOf" srcId="{BBAAEE2A-BF2F-4120-817A-E7D586DDECF0}" destId="{57CCE615-56CB-443D-A095-A20C679327E6}" srcOrd="13" destOrd="0" presId="urn:microsoft.com/office/officeart/2005/8/layout/radial5"/>
    <dgm:cxn modelId="{B13FC0A8-292C-479B-B4F3-32C6E6BD3A6D}" type="presParOf" srcId="{57CCE615-56CB-443D-A095-A20C679327E6}" destId="{16857E07-EB04-405F-8071-0BE8277AE467}" srcOrd="0" destOrd="0" presId="urn:microsoft.com/office/officeart/2005/8/layout/radial5"/>
    <dgm:cxn modelId="{754CBE31-0AC0-466F-B7B3-9B9CC3D99C84}" type="presParOf" srcId="{BBAAEE2A-BF2F-4120-817A-E7D586DDECF0}" destId="{193D1E04-F0D0-4D26-8529-53F9087C7C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D9F28-38C7-465D-AFA4-70A7459B1184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E970D-BC0E-4F87-8600-4B54C655CD74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</a:p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(«дважды исключительный ребенок»)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F005CE4B-9B8C-4017-B4A7-9BA4D0BCB669}" type="parTrans" cxnId="{1878B3A4-A223-4CAC-B14E-5BA36720F724}">
      <dgm:prSet/>
      <dgm:spPr/>
      <dgm:t>
        <a:bodyPr/>
        <a:lstStyle/>
        <a:p>
          <a:endParaRPr lang="ru-RU" sz="1100"/>
        </a:p>
      </dgm:t>
    </dgm:pt>
    <dgm:pt modelId="{26CC153A-94FA-4CCB-8B55-16265B4A9468}" type="sibTrans" cxnId="{1878B3A4-A223-4CAC-B14E-5BA36720F724}">
      <dgm:prSet/>
      <dgm:spPr/>
      <dgm:t>
        <a:bodyPr/>
        <a:lstStyle/>
        <a:p>
          <a:endParaRPr lang="ru-RU" sz="1100"/>
        </a:p>
      </dgm:t>
    </dgm:pt>
    <dgm:pt modelId="{FA025ADD-B6A3-4DA3-BB1F-E9E4840ED14A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B33CCC-1651-4D62-B544-606E3AA3B6F0}" type="parTrans" cxnId="{E99CA530-4DF6-40DA-B329-F48D15BAAA6A}">
      <dgm:prSet/>
      <dgm:spPr/>
      <dgm:t>
        <a:bodyPr/>
        <a:lstStyle/>
        <a:p>
          <a:endParaRPr lang="ru-RU" sz="1100"/>
        </a:p>
      </dgm:t>
    </dgm:pt>
    <dgm:pt modelId="{2B9FB210-5F0D-4082-8B07-3057752466EB}" type="sibTrans" cxnId="{E99CA530-4DF6-40DA-B329-F48D15BAAA6A}">
      <dgm:prSet/>
      <dgm:spPr/>
      <dgm:t>
        <a:bodyPr/>
        <a:lstStyle/>
        <a:p>
          <a:endParaRPr lang="ru-RU" sz="1100"/>
        </a:p>
      </dgm:t>
    </dgm:pt>
    <dgm:pt modelId="{B6E278D1-66B6-4C4D-991D-7542879D5ABA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Социальный педагог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E20DFB-7BC9-4479-82BF-0E16AF8CA15A}" type="parTrans" cxnId="{B32399A3-7198-4522-B117-76E1044B9F35}">
      <dgm:prSet/>
      <dgm:spPr/>
      <dgm:t>
        <a:bodyPr/>
        <a:lstStyle/>
        <a:p>
          <a:endParaRPr lang="ru-RU" sz="1100"/>
        </a:p>
      </dgm:t>
    </dgm:pt>
    <dgm:pt modelId="{87FAFB02-5D52-40AA-9E7F-79E831ED2012}" type="sibTrans" cxnId="{B32399A3-7198-4522-B117-76E1044B9F35}">
      <dgm:prSet/>
      <dgm:spPr/>
      <dgm:t>
        <a:bodyPr/>
        <a:lstStyle/>
        <a:p>
          <a:endParaRPr lang="ru-RU" sz="1100"/>
        </a:p>
      </dgm:t>
    </dgm:pt>
    <dgm:pt modelId="{604F9392-A75B-4C1E-B189-59C2E75F92D5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Учителя-предметники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168B70-BC95-4E83-8090-FF0BFE7C2E07}" type="parTrans" cxnId="{348060E9-AA21-4598-95EA-BFDE8C8B88CF}">
      <dgm:prSet/>
      <dgm:spPr/>
      <dgm:t>
        <a:bodyPr/>
        <a:lstStyle/>
        <a:p>
          <a:endParaRPr lang="ru-RU" sz="1100"/>
        </a:p>
      </dgm:t>
    </dgm:pt>
    <dgm:pt modelId="{C64B183A-0A16-4CAE-B8EB-B9166B656E10}" type="sibTrans" cxnId="{348060E9-AA21-4598-95EA-BFDE8C8B88CF}">
      <dgm:prSet/>
      <dgm:spPr/>
      <dgm:t>
        <a:bodyPr/>
        <a:lstStyle/>
        <a:p>
          <a:endParaRPr lang="ru-RU" sz="1100"/>
        </a:p>
      </dgm:t>
    </dgm:pt>
    <dgm:pt modelId="{7D04AB55-E4DA-49DD-B2E1-EE79CE6364E7}">
      <dgm:prSet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Специалисты сопровождения (учитель-логопед, учитель-дефектолог, тьютор, ассистент-помощник)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4D534BE-4771-4D11-99E6-60AC7939FC9E}" type="parTrans" cxnId="{71279B67-67D4-4C8D-B267-0035FD02C73B}">
      <dgm:prSet/>
      <dgm:spPr/>
      <dgm:t>
        <a:bodyPr/>
        <a:lstStyle/>
        <a:p>
          <a:endParaRPr lang="ru-RU"/>
        </a:p>
      </dgm:t>
    </dgm:pt>
    <dgm:pt modelId="{77279A34-4947-4623-AF94-C67E5EDADBE5}" type="sibTrans" cxnId="{71279B67-67D4-4C8D-B267-0035FD02C73B}">
      <dgm:prSet/>
      <dgm:spPr/>
      <dgm:t>
        <a:bodyPr/>
        <a:lstStyle/>
        <a:p>
          <a:endParaRPr lang="ru-RU"/>
        </a:p>
      </dgm:t>
    </dgm:pt>
    <dgm:pt modelId="{C808EA6A-474D-4518-BF83-FDD1B25966FC}" type="pres">
      <dgm:prSet presAssocID="{CD0D9F28-38C7-465D-AFA4-70A7459B11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E67E5-7B10-4ED9-B7AD-07F5283EE4D0}" type="pres">
      <dgm:prSet presAssocID="{36DE970D-BC0E-4F87-8600-4B54C655CD74}" presName="centerShape" presStyleLbl="node0" presStyleIdx="0" presStyleCnt="1" custScaleX="119194" custLinFactNeighborX="-1419"/>
      <dgm:spPr/>
      <dgm:t>
        <a:bodyPr/>
        <a:lstStyle/>
        <a:p>
          <a:endParaRPr lang="ru-RU"/>
        </a:p>
      </dgm:t>
    </dgm:pt>
    <dgm:pt modelId="{9030D3FF-F672-4EAB-9B25-4DA2E7F15746}" type="pres">
      <dgm:prSet presAssocID="{FA025ADD-B6A3-4DA3-BB1F-E9E4840ED14A}" presName="node" presStyleLbl="node1" presStyleIdx="0" presStyleCnt="4" custScaleX="139356" custScaleY="109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A0863-35DC-4441-A974-0FC289AB2D95}" type="pres">
      <dgm:prSet presAssocID="{FA025ADD-B6A3-4DA3-BB1F-E9E4840ED14A}" presName="dummy" presStyleCnt="0"/>
      <dgm:spPr/>
    </dgm:pt>
    <dgm:pt modelId="{B6E85456-6F26-468C-A20A-F6233BEFA504}" type="pres">
      <dgm:prSet presAssocID="{2B9FB210-5F0D-4082-8B07-3057752466E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DF14E63-A5F9-4A15-9F50-B825EB7D4490}" type="pres">
      <dgm:prSet presAssocID="{7D04AB55-E4DA-49DD-B2E1-EE79CE6364E7}" presName="node" presStyleLbl="node1" presStyleIdx="1" presStyleCnt="4" custScaleX="140429" custScaleY="12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FCEE1-B786-40AE-BB2A-BE116BFBA98F}" type="pres">
      <dgm:prSet presAssocID="{7D04AB55-E4DA-49DD-B2E1-EE79CE6364E7}" presName="dummy" presStyleCnt="0"/>
      <dgm:spPr/>
    </dgm:pt>
    <dgm:pt modelId="{CE369087-6133-40E2-B7BC-E9B0C345CF9B}" type="pres">
      <dgm:prSet presAssocID="{77279A34-4947-4623-AF94-C67E5EDADBE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3502E25-1026-4206-8E2E-7112C2D4B31E}" type="pres">
      <dgm:prSet presAssocID="{B6E278D1-66B6-4C4D-991D-7542879D5ABA}" presName="node" presStyleLbl="node1" presStyleIdx="2" presStyleCnt="4" custScaleX="149449" custScaleY="88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2CD9B-9B2C-4C79-BED8-1C484866A604}" type="pres">
      <dgm:prSet presAssocID="{B6E278D1-66B6-4C4D-991D-7542879D5ABA}" presName="dummy" presStyleCnt="0"/>
      <dgm:spPr/>
    </dgm:pt>
    <dgm:pt modelId="{947C59BD-E06D-4BB5-A8CD-3DEB7BFE512B}" type="pres">
      <dgm:prSet presAssocID="{87FAFB02-5D52-40AA-9E7F-79E831ED201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49FDFA9-8838-44B8-85B1-3BEDD7700714}" type="pres">
      <dgm:prSet presAssocID="{604F9392-A75B-4C1E-B189-59C2E75F92D5}" presName="node" presStyleLbl="node1" presStyleIdx="3" presStyleCnt="4" custScaleX="121528" custScaleY="10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3D64-B92F-41AC-8FD7-F3E4311C689A}" type="pres">
      <dgm:prSet presAssocID="{604F9392-A75B-4C1E-B189-59C2E75F92D5}" presName="dummy" presStyleCnt="0"/>
      <dgm:spPr/>
    </dgm:pt>
    <dgm:pt modelId="{4462FE5D-0687-4CB1-B5EA-E1E462DAD25A}" type="pres">
      <dgm:prSet presAssocID="{C64B183A-0A16-4CAE-B8EB-B9166B656E1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A39B946-ABAC-44B3-93C9-B040EECCBF60}" type="presOf" srcId="{604F9392-A75B-4C1E-B189-59C2E75F92D5}" destId="{949FDFA9-8838-44B8-85B1-3BEDD7700714}" srcOrd="0" destOrd="0" presId="urn:microsoft.com/office/officeart/2005/8/layout/radial6"/>
    <dgm:cxn modelId="{14746269-ABEA-4CCC-9645-D0B9C5D0B9D6}" type="presOf" srcId="{C64B183A-0A16-4CAE-B8EB-B9166B656E10}" destId="{4462FE5D-0687-4CB1-B5EA-E1E462DAD25A}" srcOrd="0" destOrd="0" presId="urn:microsoft.com/office/officeart/2005/8/layout/radial6"/>
    <dgm:cxn modelId="{EC295443-35E1-4CE7-92F2-9260DC859FBD}" type="presOf" srcId="{77279A34-4947-4623-AF94-C67E5EDADBE5}" destId="{CE369087-6133-40E2-B7BC-E9B0C345CF9B}" srcOrd="0" destOrd="0" presId="urn:microsoft.com/office/officeart/2005/8/layout/radial6"/>
    <dgm:cxn modelId="{74309427-DD47-47F1-9890-EFC06D4EFDC3}" type="presOf" srcId="{B6E278D1-66B6-4C4D-991D-7542879D5ABA}" destId="{93502E25-1026-4206-8E2E-7112C2D4B31E}" srcOrd="0" destOrd="0" presId="urn:microsoft.com/office/officeart/2005/8/layout/radial6"/>
    <dgm:cxn modelId="{72105749-2D7F-4C74-B88A-10633582C9F1}" type="presOf" srcId="{2B9FB210-5F0D-4082-8B07-3057752466EB}" destId="{B6E85456-6F26-468C-A20A-F6233BEFA504}" srcOrd="0" destOrd="0" presId="urn:microsoft.com/office/officeart/2005/8/layout/radial6"/>
    <dgm:cxn modelId="{B32399A3-7198-4522-B117-76E1044B9F35}" srcId="{36DE970D-BC0E-4F87-8600-4B54C655CD74}" destId="{B6E278D1-66B6-4C4D-991D-7542879D5ABA}" srcOrd="2" destOrd="0" parTransId="{A3E20DFB-7BC9-4479-82BF-0E16AF8CA15A}" sibTransId="{87FAFB02-5D52-40AA-9E7F-79E831ED2012}"/>
    <dgm:cxn modelId="{71279B67-67D4-4C8D-B267-0035FD02C73B}" srcId="{36DE970D-BC0E-4F87-8600-4B54C655CD74}" destId="{7D04AB55-E4DA-49DD-B2E1-EE79CE6364E7}" srcOrd="1" destOrd="0" parTransId="{F4D534BE-4771-4D11-99E6-60AC7939FC9E}" sibTransId="{77279A34-4947-4623-AF94-C67E5EDADBE5}"/>
    <dgm:cxn modelId="{8608803E-EA8D-45E3-AA57-4B79D3A159DF}" type="presOf" srcId="{CD0D9F28-38C7-465D-AFA4-70A7459B1184}" destId="{C808EA6A-474D-4518-BF83-FDD1B25966FC}" srcOrd="0" destOrd="0" presId="urn:microsoft.com/office/officeart/2005/8/layout/radial6"/>
    <dgm:cxn modelId="{348060E9-AA21-4598-95EA-BFDE8C8B88CF}" srcId="{36DE970D-BC0E-4F87-8600-4B54C655CD74}" destId="{604F9392-A75B-4C1E-B189-59C2E75F92D5}" srcOrd="3" destOrd="0" parTransId="{C7168B70-BC95-4E83-8090-FF0BFE7C2E07}" sibTransId="{C64B183A-0A16-4CAE-B8EB-B9166B656E10}"/>
    <dgm:cxn modelId="{C7DF93D7-8E9A-4C52-ACFD-9F7097B7561B}" type="presOf" srcId="{87FAFB02-5D52-40AA-9E7F-79E831ED2012}" destId="{947C59BD-E06D-4BB5-A8CD-3DEB7BFE512B}" srcOrd="0" destOrd="0" presId="urn:microsoft.com/office/officeart/2005/8/layout/radial6"/>
    <dgm:cxn modelId="{1A7BB041-2E95-44E2-9365-0C9EECEEF710}" type="presOf" srcId="{7D04AB55-E4DA-49DD-B2E1-EE79CE6364E7}" destId="{6DF14E63-A5F9-4A15-9F50-B825EB7D4490}" srcOrd="0" destOrd="0" presId="urn:microsoft.com/office/officeart/2005/8/layout/radial6"/>
    <dgm:cxn modelId="{CC1D67D7-40FB-44E4-A86A-680E45FD8AA6}" type="presOf" srcId="{36DE970D-BC0E-4F87-8600-4B54C655CD74}" destId="{8D9E67E5-7B10-4ED9-B7AD-07F5283EE4D0}" srcOrd="0" destOrd="0" presId="urn:microsoft.com/office/officeart/2005/8/layout/radial6"/>
    <dgm:cxn modelId="{1878B3A4-A223-4CAC-B14E-5BA36720F724}" srcId="{CD0D9F28-38C7-465D-AFA4-70A7459B1184}" destId="{36DE970D-BC0E-4F87-8600-4B54C655CD74}" srcOrd="0" destOrd="0" parTransId="{F005CE4B-9B8C-4017-B4A7-9BA4D0BCB669}" sibTransId="{26CC153A-94FA-4CCB-8B55-16265B4A9468}"/>
    <dgm:cxn modelId="{E99CA530-4DF6-40DA-B329-F48D15BAAA6A}" srcId="{36DE970D-BC0E-4F87-8600-4B54C655CD74}" destId="{FA025ADD-B6A3-4DA3-BB1F-E9E4840ED14A}" srcOrd="0" destOrd="0" parTransId="{A6B33CCC-1651-4D62-B544-606E3AA3B6F0}" sibTransId="{2B9FB210-5F0D-4082-8B07-3057752466EB}"/>
    <dgm:cxn modelId="{FB4A4E10-1E7C-4B2E-83C1-938570BBD4DF}" type="presOf" srcId="{FA025ADD-B6A3-4DA3-BB1F-E9E4840ED14A}" destId="{9030D3FF-F672-4EAB-9B25-4DA2E7F15746}" srcOrd="0" destOrd="0" presId="urn:microsoft.com/office/officeart/2005/8/layout/radial6"/>
    <dgm:cxn modelId="{C5FF38E4-E6E8-40A2-B197-DB13D6FD1B64}" type="presParOf" srcId="{C808EA6A-474D-4518-BF83-FDD1B25966FC}" destId="{8D9E67E5-7B10-4ED9-B7AD-07F5283EE4D0}" srcOrd="0" destOrd="0" presId="urn:microsoft.com/office/officeart/2005/8/layout/radial6"/>
    <dgm:cxn modelId="{ED2604A4-EDD4-4C99-8A94-6861C2EA5978}" type="presParOf" srcId="{C808EA6A-474D-4518-BF83-FDD1B25966FC}" destId="{9030D3FF-F672-4EAB-9B25-4DA2E7F15746}" srcOrd="1" destOrd="0" presId="urn:microsoft.com/office/officeart/2005/8/layout/radial6"/>
    <dgm:cxn modelId="{1BAFC540-3328-4054-A17F-5FEEEC0931C6}" type="presParOf" srcId="{C808EA6A-474D-4518-BF83-FDD1B25966FC}" destId="{05DA0863-35DC-4441-A974-0FC289AB2D95}" srcOrd="2" destOrd="0" presId="urn:microsoft.com/office/officeart/2005/8/layout/radial6"/>
    <dgm:cxn modelId="{48231DDC-96A1-46A0-AE9C-F3997187B19D}" type="presParOf" srcId="{C808EA6A-474D-4518-BF83-FDD1B25966FC}" destId="{B6E85456-6F26-468C-A20A-F6233BEFA504}" srcOrd="3" destOrd="0" presId="urn:microsoft.com/office/officeart/2005/8/layout/radial6"/>
    <dgm:cxn modelId="{9991DDE8-99B5-4C12-8B08-D79A5E92B027}" type="presParOf" srcId="{C808EA6A-474D-4518-BF83-FDD1B25966FC}" destId="{6DF14E63-A5F9-4A15-9F50-B825EB7D4490}" srcOrd="4" destOrd="0" presId="urn:microsoft.com/office/officeart/2005/8/layout/radial6"/>
    <dgm:cxn modelId="{EBF67C81-F2D7-4295-92E4-BA0E8B140C17}" type="presParOf" srcId="{C808EA6A-474D-4518-BF83-FDD1B25966FC}" destId="{3F1FCEE1-B786-40AE-BB2A-BE116BFBA98F}" srcOrd="5" destOrd="0" presId="urn:microsoft.com/office/officeart/2005/8/layout/radial6"/>
    <dgm:cxn modelId="{0CB40813-B1E1-4A2E-B30E-038C526A74D6}" type="presParOf" srcId="{C808EA6A-474D-4518-BF83-FDD1B25966FC}" destId="{CE369087-6133-40E2-B7BC-E9B0C345CF9B}" srcOrd="6" destOrd="0" presId="urn:microsoft.com/office/officeart/2005/8/layout/radial6"/>
    <dgm:cxn modelId="{5029B1C6-B622-4E54-8222-81A2C3ED0D08}" type="presParOf" srcId="{C808EA6A-474D-4518-BF83-FDD1B25966FC}" destId="{93502E25-1026-4206-8E2E-7112C2D4B31E}" srcOrd="7" destOrd="0" presId="urn:microsoft.com/office/officeart/2005/8/layout/radial6"/>
    <dgm:cxn modelId="{9BECAFFD-65AC-4DAE-8A04-4BC562273EB1}" type="presParOf" srcId="{C808EA6A-474D-4518-BF83-FDD1B25966FC}" destId="{4F92CD9B-9B2C-4C79-BED8-1C484866A604}" srcOrd="8" destOrd="0" presId="urn:microsoft.com/office/officeart/2005/8/layout/radial6"/>
    <dgm:cxn modelId="{1AED9543-0B81-4A4C-853B-28473C78B820}" type="presParOf" srcId="{C808EA6A-474D-4518-BF83-FDD1B25966FC}" destId="{947C59BD-E06D-4BB5-A8CD-3DEB7BFE512B}" srcOrd="9" destOrd="0" presId="urn:microsoft.com/office/officeart/2005/8/layout/radial6"/>
    <dgm:cxn modelId="{84D27D77-B24D-4226-ACA8-63E19D3A3CCC}" type="presParOf" srcId="{C808EA6A-474D-4518-BF83-FDD1B25966FC}" destId="{949FDFA9-8838-44B8-85B1-3BEDD7700714}" srcOrd="10" destOrd="0" presId="urn:microsoft.com/office/officeart/2005/8/layout/radial6"/>
    <dgm:cxn modelId="{1E2C6192-5048-44D8-9625-6E55A8A1F195}" type="presParOf" srcId="{C808EA6A-474D-4518-BF83-FDD1B25966FC}" destId="{8A493D64-B92F-41AC-8FD7-F3E4311C689A}" srcOrd="11" destOrd="0" presId="urn:microsoft.com/office/officeart/2005/8/layout/radial6"/>
    <dgm:cxn modelId="{6EB6AA2B-D5C4-4467-94F4-F9FF1E605EDF}" type="presParOf" srcId="{C808EA6A-474D-4518-BF83-FDD1B25966FC}" destId="{4462FE5D-0687-4CB1-B5EA-E1E462DAD25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BA026-AC91-4EA1-8730-E55750AFA076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FFF913-B495-464F-ADA3-5F3F1A2D4573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63B6E7A-ABAC-4769-8AC4-EF1174AE01DC}" type="parTrans" cxnId="{F77F115B-7BD9-49CA-8342-042FA2E30266}">
      <dgm:prSet/>
      <dgm:spPr/>
      <dgm:t>
        <a:bodyPr/>
        <a:lstStyle/>
        <a:p>
          <a:endParaRPr lang="ru-RU"/>
        </a:p>
      </dgm:t>
    </dgm:pt>
    <dgm:pt modelId="{B8610D98-AE51-49F5-8371-47A7EC8A1F0C}" type="sibTrans" cxnId="{F77F115B-7BD9-49CA-8342-042FA2E30266}">
      <dgm:prSet/>
      <dgm:spPr/>
      <dgm:t>
        <a:bodyPr/>
        <a:lstStyle/>
        <a:p>
          <a:endParaRPr lang="ru-RU"/>
        </a:p>
      </dgm:t>
    </dgm:pt>
    <dgm:pt modelId="{A7F5348D-9818-496B-820F-73F2D53861C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A990032-3F93-476E-B48F-F42677D8B7BC}" type="parTrans" cxnId="{BE8381B2-727D-4A95-B231-2B52E32CB358}">
      <dgm:prSet/>
      <dgm:spPr/>
      <dgm:t>
        <a:bodyPr/>
        <a:lstStyle/>
        <a:p>
          <a:endParaRPr lang="ru-RU"/>
        </a:p>
      </dgm:t>
    </dgm:pt>
    <dgm:pt modelId="{1395A74E-25AB-457B-B498-F3D6F66230A4}" type="sibTrans" cxnId="{BE8381B2-727D-4A95-B231-2B52E32CB358}">
      <dgm:prSet/>
      <dgm:spPr/>
      <dgm:t>
        <a:bodyPr/>
        <a:lstStyle/>
        <a:p>
          <a:endParaRPr lang="ru-RU"/>
        </a:p>
      </dgm:t>
    </dgm:pt>
    <dgm:pt modelId="{6AC0CA1A-80F1-463A-8D54-1EB6FF460ED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Классный руководитель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F6FF382-4D47-47AC-BD98-A8CC28250EF8}" type="parTrans" cxnId="{48CBEC06-AE58-4231-A213-3A4D8DEB444C}">
      <dgm:prSet/>
      <dgm:spPr/>
      <dgm:t>
        <a:bodyPr/>
        <a:lstStyle/>
        <a:p>
          <a:endParaRPr lang="ru-RU"/>
        </a:p>
      </dgm:t>
    </dgm:pt>
    <dgm:pt modelId="{2B04EA25-634A-4B8B-8CB1-5F60F7A4A8F0}" type="sibTrans" cxnId="{48CBEC06-AE58-4231-A213-3A4D8DEB444C}">
      <dgm:prSet/>
      <dgm:spPr/>
      <dgm:t>
        <a:bodyPr/>
        <a:lstStyle/>
        <a:p>
          <a:endParaRPr lang="ru-RU"/>
        </a:p>
      </dgm:t>
    </dgm:pt>
    <dgm:pt modelId="{FF5C5125-6214-40B6-BE8E-AE4A8E0D591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C41D682-B0CD-478F-9989-47D464D5B3EA}" type="parTrans" cxnId="{532073D4-6027-4F6F-9678-F18ED76BEBBB}">
      <dgm:prSet/>
      <dgm:spPr/>
      <dgm:t>
        <a:bodyPr/>
        <a:lstStyle/>
        <a:p>
          <a:endParaRPr lang="ru-RU"/>
        </a:p>
      </dgm:t>
    </dgm:pt>
    <dgm:pt modelId="{415D39D6-879F-4307-A13C-70497E183D0F}" type="sibTrans" cxnId="{532073D4-6027-4F6F-9678-F18ED76BEBBB}">
      <dgm:prSet/>
      <dgm:spPr/>
      <dgm:t>
        <a:bodyPr/>
        <a:lstStyle/>
        <a:p>
          <a:endParaRPr lang="ru-RU"/>
        </a:p>
      </dgm:t>
    </dgm:pt>
    <dgm:pt modelId="{E78C0191-E8AD-4E64-B26F-215B87888BA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Учителя-предметники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0FD7B41-2700-4533-ACC2-C9B058BDAA4C}" type="parTrans" cxnId="{AB91E72B-2140-4504-805D-E402CCF7D0B3}">
      <dgm:prSet/>
      <dgm:spPr/>
      <dgm:t>
        <a:bodyPr/>
        <a:lstStyle/>
        <a:p>
          <a:endParaRPr lang="ru-RU"/>
        </a:p>
      </dgm:t>
    </dgm:pt>
    <dgm:pt modelId="{7DFCB522-6E5D-45AF-BCEE-048626F438FC}" type="sibTrans" cxnId="{AB91E72B-2140-4504-805D-E402CCF7D0B3}">
      <dgm:prSet/>
      <dgm:spPr/>
      <dgm:t>
        <a:bodyPr/>
        <a:lstStyle/>
        <a:p>
          <a:endParaRPr lang="ru-RU"/>
        </a:p>
      </dgm:t>
    </dgm:pt>
    <dgm:pt modelId="{8258F2D2-36F7-40FD-A253-4B8BAB8BB72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Администрация ОО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AEEAF03-7CF4-4430-956B-B68CB9D25261}" type="parTrans" cxnId="{4D94EE2D-129A-4597-B6BB-DDA7C1BF1EF4}">
      <dgm:prSet/>
      <dgm:spPr/>
      <dgm:t>
        <a:bodyPr/>
        <a:lstStyle/>
        <a:p>
          <a:endParaRPr lang="ru-RU"/>
        </a:p>
      </dgm:t>
    </dgm:pt>
    <dgm:pt modelId="{2039F1C8-70C9-4AA1-B669-510F1A473869}" type="sibTrans" cxnId="{4D94EE2D-129A-4597-B6BB-DDA7C1BF1EF4}">
      <dgm:prSet/>
      <dgm:spPr/>
      <dgm:t>
        <a:bodyPr/>
        <a:lstStyle/>
        <a:p>
          <a:endParaRPr lang="ru-RU"/>
        </a:p>
      </dgm:t>
    </dgm:pt>
    <dgm:pt modelId="{A194AAEE-7C72-4E8D-9D0C-41172FE59386}" type="pres">
      <dgm:prSet presAssocID="{B16BA026-AC91-4EA1-8730-E55750AFA0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BA2D2D-9463-477B-A28F-8F081515771F}" type="pres">
      <dgm:prSet presAssocID="{4BFFF913-B495-464F-ADA3-5F3F1A2D4573}" presName="hierRoot1" presStyleCnt="0"/>
      <dgm:spPr/>
    </dgm:pt>
    <dgm:pt modelId="{A8C33140-CAF6-4DE4-B74F-5A2D65EBB308}" type="pres">
      <dgm:prSet presAssocID="{4BFFF913-B495-464F-ADA3-5F3F1A2D4573}" presName="composite" presStyleCnt="0"/>
      <dgm:spPr/>
    </dgm:pt>
    <dgm:pt modelId="{685E13A8-B6E6-4C9F-876A-19C7892BA308}" type="pres">
      <dgm:prSet presAssocID="{4BFFF913-B495-464F-ADA3-5F3F1A2D4573}" presName="background" presStyleLbl="node0" presStyleIdx="0" presStyleCnt="1"/>
      <dgm:spPr/>
    </dgm:pt>
    <dgm:pt modelId="{2A72F87F-3223-4C77-9C55-0D91792D0F4E}" type="pres">
      <dgm:prSet presAssocID="{4BFFF913-B495-464F-ADA3-5F3F1A2D457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6C978-B04D-4CEE-B9B0-0D3AC73420DA}" type="pres">
      <dgm:prSet presAssocID="{4BFFF913-B495-464F-ADA3-5F3F1A2D4573}" presName="hierChild2" presStyleCnt="0"/>
      <dgm:spPr/>
    </dgm:pt>
    <dgm:pt modelId="{96D732C6-2F65-4D35-BA70-338ED0FF058B}" type="pres">
      <dgm:prSet presAssocID="{BA990032-3F93-476E-B48F-F42677D8B7BC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E7B3531-70A1-4698-A711-FDA0339EFDFB}" type="pres">
      <dgm:prSet presAssocID="{A7F5348D-9818-496B-820F-73F2D53861C8}" presName="hierRoot2" presStyleCnt="0"/>
      <dgm:spPr/>
    </dgm:pt>
    <dgm:pt modelId="{AC7628A9-49E9-40C5-9662-864B131929D0}" type="pres">
      <dgm:prSet presAssocID="{A7F5348D-9818-496B-820F-73F2D53861C8}" presName="composite2" presStyleCnt="0"/>
      <dgm:spPr/>
    </dgm:pt>
    <dgm:pt modelId="{91E8C5FC-293F-4189-81FE-EC6AD7CBD847}" type="pres">
      <dgm:prSet presAssocID="{A7F5348D-9818-496B-820F-73F2D53861C8}" presName="background2" presStyleLbl="node2" presStyleIdx="0" presStyleCnt="5"/>
      <dgm:spPr/>
    </dgm:pt>
    <dgm:pt modelId="{90FB7F02-6F5F-40F4-938B-9CD2494B77E1}" type="pres">
      <dgm:prSet presAssocID="{A7F5348D-9818-496B-820F-73F2D53861C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E2F09-9949-4352-9C88-E6AB723A40EB}" type="pres">
      <dgm:prSet presAssocID="{A7F5348D-9818-496B-820F-73F2D53861C8}" presName="hierChild3" presStyleCnt="0"/>
      <dgm:spPr/>
    </dgm:pt>
    <dgm:pt modelId="{49600387-E2E4-4E31-A1FA-7794BB883DC6}" type="pres">
      <dgm:prSet presAssocID="{DC41D682-B0CD-478F-9989-47D464D5B3E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8B7ADF94-E6C3-4820-B39B-EF37C494CD48}" type="pres">
      <dgm:prSet presAssocID="{FF5C5125-6214-40B6-BE8E-AE4A8E0D5914}" presName="hierRoot2" presStyleCnt="0"/>
      <dgm:spPr/>
    </dgm:pt>
    <dgm:pt modelId="{9556A9B2-5D0A-43A2-98E3-DDAC6489F9DD}" type="pres">
      <dgm:prSet presAssocID="{FF5C5125-6214-40B6-BE8E-AE4A8E0D5914}" presName="composite2" presStyleCnt="0"/>
      <dgm:spPr/>
    </dgm:pt>
    <dgm:pt modelId="{7766928E-9747-457D-B3D0-9DB00C80FDD9}" type="pres">
      <dgm:prSet presAssocID="{FF5C5125-6214-40B6-BE8E-AE4A8E0D5914}" presName="background2" presStyleLbl="node2" presStyleIdx="1" presStyleCnt="5"/>
      <dgm:spPr/>
    </dgm:pt>
    <dgm:pt modelId="{0E004A15-AA04-4362-AA57-921A41619C55}" type="pres">
      <dgm:prSet presAssocID="{FF5C5125-6214-40B6-BE8E-AE4A8E0D591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CD62A-93DA-4973-8D98-9F6C49129DC8}" type="pres">
      <dgm:prSet presAssocID="{FF5C5125-6214-40B6-BE8E-AE4A8E0D5914}" presName="hierChild3" presStyleCnt="0"/>
      <dgm:spPr/>
    </dgm:pt>
    <dgm:pt modelId="{CC8D2BD1-AA3C-4C2A-A3BC-D38BA026D6A6}" type="pres">
      <dgm:prSet presAssocID="{AF6FF382-4D47-47AC-BD98-A8CC28250EF8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0D6A27C-124F-406C-84AC-B4352041F618}" type="pres">
      <dgm:prSet presAssocID="{6AC0CA1A-80F1-463A-8D54-1EB6FF460ED2}" presName="hierRoot2" presStyleCnt="0"/>
      <dgm:spPr/>
    </dgm:pt>
    <dgm:pt modelId="{AC53D998-0DFA-4375-8989-34D85CF9B1AE}" type="pres">
      <dgm:prSet presAssocID="{6AC0CA1A-80F1-463A-8D54-1EB6FF460ED2}" presName="composite2" presStyleCnt="0"/>
      <dgm:spPr/>
    </dgm:pt>
    <dgm:pt modelId="{3F28C793-145D-4F2B-9EC6-49718FDAD541}" type="pres">
      <dgm:prSet presAssocID="{6AC0CA1A-80F1-463A-8D54-1EB6FF460ED2}" presName="background2" presStyleLbl="node2" presStyleIdx="2" presStyleCnt="5"/>
      <dgm:spPr/>
    </dgm:pt>
    <dgm:pt modelId="{924056E2-B8F8-43A3-84CF-93A436123AD7}" type="pres">
      <dgm:prSet presAssocID="{6AC0CA1A-80F1-463A-8D54-1EB6FF460ED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0C21E-3B87-4F97-9600-F4ABD6CA3FA0}" type="pres">
      <dgm:prSet presAssocID="{6AC0CA1A-80F1-463A-8D54-1EB6FF460ED2}" presName="hierChild3" presStyleCnt="0"/>
      <dgm:spPr/>
    </dgm:pt>
    <dgm:pt modelId="{31A3CD51-C4AF-4053-8C10-B2E1FA0E5A8F}" type="pres">
      <dgm:prSet presAssocID="{F0FD7B41-2700-4533-ACC2-C9B058BDAA4C}" presName="Name10" presStyleLbl="parChTrans1D2" presStyleIdx="3" presStyleCnt="5"/>
      <dgm:spPr/>
      <dgm:t>
        <a:bodyPr/>
        <a:lstStyle/>
        <a:p>
          <a:endParaRPr lang="ru-RU"/>
        </a:p>
      </dgm:t>
    </dgm:pt>
    <dgm:pt modelId="{D1962F70-3178-4B22-96F4-189A9835C3DD}" type="pres">
      <dgm:prSet presAssocID="{E78C0191-E8AD-4E64-B26F-215B87888BAD}" presName="hierRoot2" presStyleCnt="0"/>
      <dgm:spPr/>
    </dgm:pt>
    <dgm:pt modelId="{82EC6273-E6FC-4530-BF92-EE2ACF21CB9A}" type="pres">
      <dgm:prSet presAssocID="{E78C0191-E8AD-4E64-B26F-215B87888BAD}" presName="composite2" presStyleCnt="0"/>
      <dgm:spPr/>
    </dgm:pt>
    <dgm:pt modelId="{63982497-B240-4333-9F60-6E76B194E263}" type="pres">
      <dgm:prSet presAssocID="{E78C0191-E8AD-4E64-B26F-215B87888BAD}" presName="background2" presStyleLbl="node2" presStyleIdx="3" presStyleCnt="5"/>
      <dgm:spPr/>
    </dgm:pt>
    <dgm:pt modelId="{8E826D2D-AAAE-489C-AF83-D39FB1E59771}" type="pres">
      <dgm:prSet presAssocID="{E78C0191-E8AD-4E64-B26F-215B87888BAD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E751B-B1E5-48AE-A30D-C2F6EE9BC326}" type="pres">
      <dgm:prSet presAssocID="{E78C0191-E8AD-4E64-B26F-215B87888BAD}" presName="hierChild3" presStyleCnt="0"/>
      <dgm:spPr/>
    </dgm:pt>
    <dgm:pt modelId="{825F679D-175A-418E-9C61-4CD4F28E2351}" type="pres">
      <dgm:prSet presAssocID="{DAEEAF03-7CF4-4430-956B-B68CB9D2526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0281E94B-5353-4B30-902F-98582AF1B53B}" type="pres">
      <dgm:prSet presAssocID="{8258F2D2-36F7-40FD-A253-4B8BAB8BB72C}" presName="hierRoot2" presStyleCnt="0"/>
      <dgm:spPr/>
    </dgm:pt>
    <dgm:pt modelId="{26A1874E-BFE4-4193-84E6-F9175CAC7AF0}" type="pres">
      <dgm:prSet presAssocID="{8258F2D2-36F7-40FD-A253-4B8BAB8BB72C}" presName="composite2" presStyleCnt="0"/>
      <dgm:spPr/>
    </dgm:pt>
    <dgm:pt modelId="{4AD09AF8-E914-4716-87FC-A9B9A50B0472}" type="pres">
      <dgm:prSet presAssocID="{8258F2D2-36F7-40FD-A253-4B8BAB8BB72C}" presName="background2" presStyleLbl="node2" presStyleIdx="4" presStyleCnt="5"/>
      <dgm:spPr/>
    </dgm:pt>
    <dgm:pt modelId="{CD31EDF2-AD12-4CC7-A2AE-B2F959EEA856}" type="pres">
      <dgm:prSet presAssocID="{8258F2D2-36F7-40FD-A253-4B8BAB8BB72C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62F06-9FCC-412D-A102-787C866B1A2F}" type="pres">
      <dgm:prSet presAssocID="{8258F2D2-36F7-40FD-A253-4B8BAB8BB72C}" presName="hierChild3" presStyleCnt="0"/>
      <dgm:spPr/>
    </dgm:pt>
  </dgm:ptLst>
  <dgm:cxnLst>
    <dgm:cxn modelId="{8629603B-E663-43FF-88F0-4ADCF6ECD402}" type="presOf" srcId="{AF6FF382-4D47-47AC-BD98-A8CC28250EF8}" destId="{CC8D2BD1-AA3C-4C2A-A3BC-D38BA026D6A6}" srcOrd="0" destOrd="0" presId="urn:microsoft.com/office/officeart/2005/8/layout/hierarchy1"/>
    <dgm:cxn modelId="{18497797-6B65-470D-BB2B-38DD80D0CB74}" type="presOf" srcId="{DC41D682-B0CD-478F-9989-47D464D5B3EA}" destId="{49600387-E2E4-4E31-A1FA-7794BB883DC6}" srcOrd="0" destOrd="0" presId="urn:microsoft.com/office/officeart/2005/8/layout/hierarchy1"/>
    <dgm:cxn modelId="{48CBEC06-AE58-4231-A213-3A4D8DEB444C}" srcId="{4BFFF913-B495-464F-ADA3-5F3F1A2D4573}" destId="{6AC0CA1A-80F1-463A-8D54-1EB6FF460ED2}" srcOrd="2" destOrd="0" parTransId="{AF6FF382-4D47-47AC-BD98-A8CC28250EF8}" sibTransId="{2B04EA25-634A-4B8B-8CB1-5F60F7A4A8F0}"/>
    <dgm:cxn modelId="{D4FCF657-346A-46B1-8FFD-90922AE10989}" type="presOf" srcId="{FF5C5125-6214-40B6-BE8E-AE4A8E0D5914}" destId="{0E004A15-AA04-4362-AA57-921A41619C55}" srcOrd="0" destOrd="0" presId="urn:microsoft.com/office/officeart/2005/8/layout/hierarchy1"/>
    <dgm:cxn modelId="{B8B9E817-CA14-4606-B5CA-DFE9E5B952CF}" type="presOf" srcId="{BA990032-3F93-476E-B48F-F42677D8B7BC}" destId="{96D732C6-2F65-4D35-BA70-338ED0FF058B}" srcOrd="0" destOrd="0" presId="urn:microsoft.com/office/officeart/2005/8/layout/hierarchy1"/>
    <dgm:cxn modelId="{035BD436-B174-4146-BBF1-26F96EE6C519}" type="presOf" srcId="{4BFFF913-B495-464F-ADA3-5F3F1A2D4573}" destId="{2A72F87F-3223-4C77-9C55-0D91792D0F4E}" srcOrd="0" destOrd="0" presId="urn:microsoft.com/office/officeart/2005/8/layout/hierarchy1"/>
    <dgm:cxn modelId="{4D94EE2D-129A-4597-B6BB-DDA7C1BF1EF4}" srcId="{4BFFF913-B495-464F-ADA3-5F3F1A2D4573}" destId="{8258F2D2-36F7-40FD-A253-4B8BAB8BB72C}" srcOrd="4" destOrd="0" parTransId="{DAEEAF03-7CF4-4430-956B-B68CB9D25261}" sibTransId="{2039F1C8-70C9-4AA1-B669-510F1A473869}"/>
    <dgm:cxn modelId="{AB91E72B-2140-4504-805D-E402CCF7D0B3}" srcId="{4BFFF913-B495-464F-ADA3-5F3F1A2D4573}" destId="{E78C0191-E8AD-4E64-B26F-215B87888BAD}" srcOrd="3" destOrd="0" parTransId="{F0FD7B41-2700-4533-ACC2-C9B058BDAA4C}" sibTransId="{7DFCB522-6E5D-45AF-BCEE-048626F438FC}"/>
    <dgm:cxn modelId="{33045A64-7A00-41C3-B492-CB9C69AC3CE2}" type="presOf" srcId="{DAEEAF03-7CF4-4430-956B-B68CB9D25261}" destId="{825F679D-175A-418E-9C61-4CD4F28E2351}" srcOrd="0" destOrd="0" presId="urn:microsoft.com/office/officeart/2005/8/layout/hierarchy1"/>
    <dgm:cxn modelId="{BE8381B2-727D-4A95-B231-2B52E32CB358}" srcId="{4BFFF913-B495-464F-ADA3-5F3F1A2D4573}" destId="{A7F5348D-9818-496B-820F-73F2D53861C8}" srcOrd="0" destOrd="0" parTransId="{BA990032-3F93-476E-B48F-F42677D8B7BC}" sibTransId="{1395A74E-25AB-457B-B498-F3D6F66230A4}"/>
    <dgm:cxn modelId="{46008F5F-6EAB-4F77-AE56-9C8ED26272F0}" type="presOf" srcId="{6AC0CA1A-80F1-463A-8D54-1EB6FF460ED2}" destId="{924056E2-B8F8-43A3-84CF-93A436123AD7}" srcOrd="0" destOrd="0" presId="urn:microsoft.com/office/officeart/2005/8/layout/hierarchy1"/>
    <dgm:cxn modelId="{D536C4A8-0667-48E2-99FE-424CB33E6A21}" type="presOf" srcId="{A7F5348D-9818-496B-820F-73F2D53861C8}" destId="{90FB7F02-6F5F-40F4-938B-9CD2494B77E1}" srcOrd="0" destOrd="0" presId="urn:microsoft.com/office/officeart/2005/8/layout/hierarchy1"/>
    <dgm:cxn modelId="{532073D4-6027-4F6F-9678-F18ED76BEBBB}" srcId="{4BFFF913-B495-464F-ADA3-5F3F1A2D4573}" destId="{FF5C5125-6214-40B6-BE8E-AE4A8E0D5914}" srcOrd="1" destOrd="0" parTransId="{DC41D682-B0CD-478F-9989-47D464D5B3EA}" sibTransId="{415D39D6-879F-4307-A13C-70497E183D0F}"/>
    <dgm:cxn modelId="{6CDD60E4-390A-452D-91B4-C84731E30183}" type="presOf" srcId="{E78C0191-E8AD-4E64-B26F-215B87888BAD}" destId="{8E826D2D-AAAE-489C-AF83-D39FB1E59771}" srcOrd="0" destOrd="0" presId="urn:microsoft.com/office/officeart/2005/8/layout/hierarchy1"/>
    <dgm:cxn modelId="{55D492D5-4F43-4DAB-9781-7BFEFD7C2DD8}" type="presOf" srcId="{8258F2D2-36F7-40FD-A253-4B8BAB8BB72C}" destId="{CD31EDF2-AD12-4CC7-A2AE-B2F959EEA856}" srcOrd="0" destOrd="0" presId="urn:microsoft.com/office/officeart/2005/8/layout/hierarchy1"/>
    <dgm:cxn modelId="{F77F115B-7BD9-49CA-8342-042FA2E30266}" srcId="{B16BA026-AC91-4EA1-8730-E55750AFA076}" destId="{4BFFF913-B495-464F-ADA3-5F3F1A2D4573}" srcOrd="0" destOrd="0" parTransId="{463B6E7A-ABAC-4769-8AC4-EF1174AE01DC}" sibTransId="{B8610D98-AE51-49F5-8371-47A7EC8A1F0C}"/>
    <dgm:cxn modelId="{8705826D-F6B0-470E-A74C-5C35216CC3C1}" type="presOf" srcId="{F0FD7B41-2700-4533-ACC2-C9B058BDAA4C}" destId="{31A3CD51-C4AF-4053-8C10-B2E1FA0E5A8F}" srcOrd="0" destOrd="0" presId="urn:microsoft.com/office/officeart/2005/8/layout/hierarchy1"/>
    <dgm:cxn modelId="{8B56BEEC-7A7F-44CB-88A8-88A39B7E11EA}" type="presOf" srcId="{B16BA026-AC91-4EA1-8730-E55750AFA076}" destId="{A194AAEE-7C72-4E8D-9D0C-41172FE59386}" srcOrd="0" destOrd="0" presId="urn:microsoft.com/office/officeart/2005/8/layout/hierarchy1"/>
    <dgm:cxn modelId="{5AAE0C84-6B17-434E-936B-8C230DBC7B6E}" type="presParOf" srcId="{A194AAEE-7C72-4E8D-9D0C-41172FE59386}" destId="{7EBA2D2D-9463-477B-A28F-8F081515771F}" srcOrd="0" destOrd="0" presId="urn:microsoft.com/office/officeart/2005/8/layout/hierarchy1"/>
    <dgm:cxn modelId="{2AD19922-46B9-4CE1-9B45-80156C4F84DE}" type="presParOf" srcId="{7EBA2D2D-9463-477B-A28F-8F081515771F}" destId="{A8C33140-CAF6-4DE4-B74F-5A2D65EBB308}" srcOrd="0" destOrd="0" presId="urn:microsoft.com/office/officeart/2005/8/layout/hierarchy1"/>
    <dgm:cxn modelId="{F471E455-5E19-4A8F-805E-28F5C74BBF1A}" type="presParOf" srcId="{A8C33140-CAF6-4DE4-B74F-5A2D65EBB308}" destId="{685E13A8-B6E6-4C9F-876A-19C7892BA308}" srcOrd="0" destOrd="0" presId="urn:microsoft.com/office/officeart/2005/8/layout/hierarchy1"/>
    <dgm:cxn modelId="{26465CE9-A42B-4E75-BAE9-1027FB03E513}" type="presParOf" srcId="{A8C33140-CAF6-4DE4-B74F-5A2D65EBB308}" destId="{2A72F87F-3223-4C77-9C55-0D91792D0F4E}" srcOrd="1" destOrd="0" presId="urn:microsoft.com/office/officeart/2005/8/layout/hierarchy1"/>
    <dgm:cxn modelId="{424AC9E5-3E7D-46E5-9FD4-29E708601FC3}" type="presParOf" srcId="{7EBA2D2D-9463-477B-A28F-8F081515771F}" destId="{A736C978-B04D-4CEE-B9B0-0D3AC73420DA}" srcOrd="1" destOrd="0" presId="urn:microsoft.com/office/officeart/2005/8/layout/hierarchy1"/>
    <dgm:cxn modelId="{13B63DF4-CA14-4B8E-B714-17BA11FF8D58}" type="presParOf" srcId="{A736C978-B04D-4CEE-B9B0-0D3AC73420DA}" destId="{96D732C6-2F65-4D35-BA70-338ED0FF058B}" srcOrd="0" destOrd="0" presId="urn:microsoft.com/office/officeart/2005/8/layout/hierarchy1"/>
    <dgm:cxn modelId="{921549F8-2622-4159-8FFD-C04B43ED9C61}" type="presParOf" srcId="{A736C978-B04D-4CEE-B9B0-0D3AC73420DA}" destId="{5E7B3531-70A1-4698-A711-FDA0339EFDFB}" srcOrd="1" destOrd="0" presId="urn:microsoft.com/office/officeart/2005/8/layout/hierarchy1"/>
    <dgm:cxn modelId="{990D4B81-D842-450E-AB8E-4E9C91650729}" type="presParOf" srcId="{5E7B3531-70A1-4698-A711-FDA0339EFDFB}" destId="{AC7628A9-49E9-40C5-9662-864B131929D0}" srcOrd="0" destOrd="0" presId="urn:microsoft.com/office/officeart/2005/8/layout/hierarchy1"/>
    <dgm:cxn modelId="{C5687107-E069-43AC-8EC2-023FBC1C39E3}" type="presParOf" srcId="{AC7628A9-49E9-40C5-9662-864B131929D0}" destId="{91E8C5FC-293F-4189-81FE-EC6AD7CBD847}" srcOrd="0" destOrd="0" presId="urn:microsoft.com/office/officeart/2005/8/layout/hierarchy1"/>
    <dgm:cxn modelId="{63948E9A-0A96-4CB2-BAE3-D0C19E46BA5F}" type="presParOf" srcId="{AC7628A9-49E9-40C5-9662-864B131929D0}" destId="{90FB7F02-6F5F-40F4-938B-9CD2494B77E1}" srcOrd="1" destOrd="0" presId="urn:microsoft.com/office/officeart/2005/8/layout/hierarchy1"/>
    <dgm:cxn modelId="{C9F4947B-311E-420D-82F2-DE75216E6FA3}" type="presParOf" srcId="{5E7B3531-70A1-4698-A711-FDA0339EFDFB}" destId="{F2AE2F09-9949-4352-9C88-E6AB723A40EB}" srcOrd="1" destOrd="0" presId="urn:microsoft.com/office/officeart/2005/8/layout/hierarchy1"/>
    <dgm:cxn modelId="{C1FB726B-FFA2-41D4-B1DF-1BD9B2E404AD}" type="presParOf" srcId="{A736C978-B04D-4CEE-B9B0-0D3AC73420DA}" destId="{49600387-E2E4-4E31-A1FA-7794BB883DC6}" srcOrd="2" destOrd="0" presId="urn:microsoft.com/office/officeart/2005/8/layout/hierarchy1"/>
    <dgm:cxn modelId="{DBDB4906-9227-4A39-8356-7A64C8D828B8}" type="presParOf" srcId="{A736C978-B04D-4CEE-B9B0-0D3AC73420DA}" destId="{8B7ADF94-E6C3-4820-B39B-EF37C494CD48}" srcOrd="3" destOrd="0" presId="urn:microsoft.com/office/officeart/2005/8/layout/hierarchy1"/>
    <dgm:cxn modelId="{628F5A87-05CC-4025-884B-39D1A80D3216}" type="presParOf" srcId="{8B7ADF94-E6C3-4820-B39B-EF37C494CD48}" destId="{9556A9B2-5D0A-43A2-98E3-DDAC6489F9DD}" srcOrd="0" destOrd="0" presId="urn:microsoft.com/office/officeart/2005/8/layout/hierarchy1"/>
    <dgm:cxn modelId="{04BDE25E-D488-4D61-B47E-E5F882F7A205}" type="presParOf" srcId="{9556A9B2-5D0A-43A2-98E3-DDAC6489F9DD}" destId="{7766928E-9747-457D-B3D0-9DB00C80FDD9}" srcOrd="0" destOrd="0" presId="urn:microsoft.com/office/officeart/2005/8/layout/hierarchy1"/>
    <dgm:cxn modelId="{C4F1DC01-056D-44F7-AAD2-96795612F172}" type="presParOf" srcId="{9556A9B2-5D0A-43A2-98E3-DDAC6489F9DD}" destId="{0E004A15-AA04-4362-AA57-921A41619C55}" srcOrd="1" destOrd="0" presId="urn:microsoft.com/office/officeart/2005/8/layout/hierarchy1"/>
    <dgm:cxn modelId="{2B6FD510-0808-4373-BCD5-E0850912D5E6}" type="presParOf" srcId="{8B7ADF94-E6C3-4820-B39B-EF37C494CD48}" destId="{67ACD62A-93DA-4973-8D98-9F6C49129DC8}" srcOrd="1" destOrd="0" presId="urn:microsoft.com/office/officeart/2005/8/layout/hierarchy1"/>
    <dgm:cxn modelId="{902DEAB4-F981-4A2F-B439-F0DF6206B0C2}" type="presParOf" srcId="{A736C978-B04D-4CEE-B9B0-0D3AC73420DA}" destId="{CC8D2BD1-AA3C-4C2A-A3BC-D38BA026D6A6}" srcOrd="4" destOrd="0" presId="urn:microsoft.com/office/officeart/2005/8/layout/hierarchy1"/>
    <dgm:cxn modelId="{9DF5DBCB-CF03-45C9-A5D8-CEE1B52FAB4D}" type="presParOf" srcId="{A736C978-B04D-4CEE-B9B0-0D3AC73420DA}" destId="{60D6A27C-124F-406C-84AC-B4352041F618}" srcOrd="5" destOrd="0" presId="urn:microsoft.com/office/officeart/2005/8/layout/hierarchy1"/>
    <dgm:cxn modelId="{64C4D762-61DD-47A2-BF40-9F00F6E89778}" type="presParOf" srcId="{60D6A27C-124F-406C-84AC-B4352041F618}" destId="{AC53D998-0DFA-4375-8989-34D85CF9B1AE}" srcOrd="0" destOrd="0" presId="urn:microsoft.com/office/officeart/2005/8/layout/hierarchy1"/>
    <dgm:cxn modelId="{B70CBCA2-3293-4D1A-9820-35102006DFCB}" type="presParOf" srcId="{AC53D998-0DFA-4375-8989-34D85CF9B1AE}" destId="{3F28C793-145D-4F2B-9EC6-49718FDAD541}" srcOrd="0" destOrd="0" presId="urn:microsoft.com/office/officeart/2005/8/layout/hierarchy1"/>
    <dgm:cxn modelId="{9C3B6678-5335-4350-8F68-7EB9237682B7}" type="presParOf" srcId="{AC53D998-0DFA-4375-8989-34D85CF9B1AE}" destId="{924056E2-B8F8-43A3-84CF-93A436123AD7}" srcOrd="1" destOrd="0" presId="urn:microsoft.com/office/officeart/2005/8/layout/hierarchy1"/>
    <dgm:cxn modelId="{96AB0A71-532C-4EA9-A5EB-2B53FE276C1D}" type="presParOf" srcId="{60D6A27C-124F-406C-84AC-B4352041F618}" destId="{EDA0C21E-3B87-4F97-9600-F4ABD6CA3FA0}" srcOrd="1" destOrd="0" presId="urn:microsoft.com/office/officeart/2005/8/layout/hierarchy1"/>
    <dgm:cxn modelId="{23ECB0DE-31D3-4AE1-8883-84DE00596C25}" type="presParOf" srcId="{A736C978-B04D-4CEE-B9B0-0D3AC73420DA}" destId="{31A3CD51-C4AF-4053-8C10-B2E1FA0E5A8F}" srcOrd="6" destOrd="0" presId="urn:microsoft.com/office/officeart/2005/8/layout/hierarchy1"/>
    <dgm:cxn modelId="{04CB744E-7260-4F17-889D-AFAC2A53997C}" type="presParOf" srcId="{A736C978-B04D-4CEE-B9B0-0D3AC73420DA}" destId="{D1962F70-3178-4B22-96F4-189A9835C3DD}" srcOrd="7" destOrd="0" presId="urn:microsoft.com/office/officeart/2005/8/layout/hierarchy1"/>
    <dgm:cxn modelId="{B0523AF3-1518-4943-BB1A-9F9D6E45E6A9}" type="presParOf" srcId="{D1962F70-3178-4B22-96F4-189A9835C3DD}" destId="{82EC6273-E6FC-4530-BF92-EE2ACF21CB9A}" srcOrd="0" destOrd="0" presId="urn:microsoft.com/office/officeart/2005/8/layout/hierarchy1"/>
    <dgm:cxn modelId="{9D6066DE-F0F7-4E72-906D-643777F7604A}" type="presParOf" srcId="{82EC6273-E6FC-4530-BF92-EE2ACF21CB9A}" destId="{63982497-B240-4333-9F60-6E76B194E263}" srcOrd="0" destOrd="0" presId="urn:microsoft.com/office/officeart/2005/8/layout/hierarchy1"/>
    <dgm:cxn modelId="{6A9308BF-5C15-4D1C-AD4A-5733FA5244F5}" type="presParOf" srcId="{82EC6273-E6FC-4530-BF92-EE2ACF21CB9A}" destId="{8E826D2D-AAAE-489C-AF83-D39FB1E59771}" srcOrd="1" destOrd="0" presId="urn:microsoft.com/office/officeart/2005/8/layout/hierarchy1"/>
    <dgm:cxn modelId="{1C984FD4-4F55-448A-9D04-C55932C9FF3B}" type="presParOf" srcId="{D1962F70-3178-4B22-96F4-189A9835C3DD}" destId="{D78E751B-B1E5-48AE-A30D-C2F6EE9BC326}" srcOrd="1" destOrd="0" presId="urn:microsoft.com/office/officeart/2005/8/layout/hierarchy1"/>
    <dgm:cxn modelId="{2B8087E0-EAD7-4289-B281-58E8AAF35C1F}" type="presParOf" srcId="{A736C978-B04D-4CEE-B9B0-0D3AC73420DA}" destId="{825F679D-175A-418E-9C61-4CD4F28E2351}" srcOrd="8" destOrd="0" presId="urn:microsoft.com/office/officeart/2005/8/layout/hierarchy1"/>
    <dgm:cxn modelId="{35DFAE92-B554-448F-AA5C-89418510878F}" type="presParOf" srcId="{A736C978-B04D-4CEE-B9B0-0D3AC73420DA}" destId="{0281E94B-5353-4B30-902F-98582AF1B53B}" srcOrd="9" destOrd="0" presId="urn:microsoft.com/office/officeart/2005/8/layout/hierarchy1"/>
    <dgm:cxn modelId="{91BBD850-1D77-43DB-BCB0-8E35A582D4DE}" type="presParOf" srcId="{0281E94B-5353-4B30-902F-98582AF1B53B}" destId="{26A1874E-BFE4-4193-84E6-F9175CAC7AF0}" srcOrd="0" destOrd="0" presId="urn:microsoft.com/office/officeart/2005/8/layout/hierarchy1"/>
    <dgm:cxn modelId="{F5590797-62AD-4758-9713-9B5D3B57406A}" type="presParOf" srcId="{26A1874E-BFE4-4193-84E6-F9175CAC7AF0}" destId="{4AD09AF8-E914-4716-87FC-A9B9A50B0472}" srcOrd="0" destOrd="0" presId="urn:microsoft.com/office/officeart/2005/8/layout/hierarchy1"/>
    <dgm:cxn modelId="{D9BB6E23-EDE0-4366-BE17-8F249C31F900}" type="presParOf" srcId="{26A1874E-BFE4-4193-84E6-F9175CAC7AF0}" destId="{CD31EDF2-AD12-4CC7-A2AE-B2F959EEA856}" srcOrd="1" destOrd="0" presId="urn:microsoft.com/office/officeart/2005/8/layout/hierarchy1"/>
    <dgm:cxn modelId="{98553993-D0D2-4C35-96B9-017A2473721F}" type="presParOf" srcId="{0281E94B-5353-4B30-902F-98582AF1B53B}" destId="{E6462F06-9FCC-412D-A102-787C866B1A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2FE5D-0687-4CB1-B5EA-E1E462DAD25A}">
      <dsp:nvSpPr>
        <dsp:cNvPr id="0" name=""/>
        <dsp:cNvSpPr/>
      </dsp:nvSpPr>
      <dsp:spPr>
        <a:xfrm>
          <a:off x="1540058" y="476731"/>
          <a:ext cx="3029578" cy="3029578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C59BD-E06D-4BB5-A8CD-3DEB7BFE512B}">
      <dsp:nvSpPr>
        <dsp:cNvPr id="0" name=""/>
        <dsp:cNvSpPr/>
      </dsp:nvSpPr>
      <dsp:spPr>
        <a:xfrm>
          <a:off x="1540058" y="476731"/>
          <a:ext cx="3029578" cy="3029578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E18B-C144-4ED0-9275-850680E5D898}">
      <dsp:nvSpPr>
        <dsp:cNvPr id="0" name=""/>
        <dsp:cNvSpPr/>
      </dsp:nvSpPr>
      <dsp:spPr>
        <a:xfrm>
          <a:off x="1540058" y="476731"/>
          <a:ext cx="3029578" cy="3029578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9BAB1-4C88-4F2E-B844-870001AB7366}">
      <dsp:nvSpPr>
        <dsp:cNvPr id="0" name=""/>
        <dsp:cNvSpPr/>
      </dsp:nvSpPr>
      <dsp:spPr>
        <a:xfrm>
          <a:off x="1540058" y="476731"/>
          <a:ext cx="3029578" cy="3029578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5456-6F26-468C-A20A-F6233BEFA504}">
      <dsp:nvSpPr>
        <dsp:cNvPr id="0" name=""/>
        <dsp:cNvSpPr/>
      </dsp:nvSpPr>
      <dsp:spPr>
        <a:xfrm>
          <a:off x="1540058" y="476731"/>
          <a:ext cx="3029578" cy="3029578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67E5-7B10-4ED9-B7AD-07F5283EE4D0}">
      <dsp:nvSpPr>
        <dsp:cNvPr id="0" name=""/>
        <dsp:cNvSpPr/>
      </dsp:nvSpPr>
      <dsp:spPr>
        <a:xfrm>
          <a:off x="2357049" y="1293722"/>
          <a:ext cx="1395595" cy="1395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7049" y="1293722"/>
        <a:ext cx="1395595" cy="1395595"/>
      </dsp:txXfrm>
    </dsp:sp>
    <dsp:sp modelId="{9030D3FF-F672-4EAB-9B25-4DA2E7F15746}">
      <dsp:nvSpPr>
        <dsp:cNvPr id="0" name=""/>
        <dsp:cNvSpPr/>
      </dsp:nvSpPr>
      <dsp:spPr>
        <a:xfrm>
          <a:off x="2374151" y="-21105"/>
          <a:ext cx="1361392" cy="1066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74151" y="-21105"/>
        <a:ext cx="1361392" cy="1066011"/>
      </dsp:txXfrm>
    </dsp:sp>
    <dsp:sp modelId="{C6DA175F-950A-4678-97D6-8589A185BC5E}">
      <dsp:nvSpPr>
        <dsp:cNvPr id="0" name=""/>
        <dsp:cNvSpPr/>
      </dsp:nvSpPr>
      <dsp:spPr>
        <a:xfrm>
          <a:off x="3758103" y="1048716"/>
          <a:ext cx="1407893" cy="97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8103" y="1048716"/>
        <a:ext cx="1407893" cy="971152"/>
      </dsp:txXfrm>
    </dsp:sp>
    <dsp:sp modelId="{B8255936-0E7F-40A7-ADB0-60C193CA0A98}">
      <dsp:nvSpPr>
        <dsp:cNvPr id="0" name=""/>
        <dsp:cNvSpPr/>
      </dsp:nvSpPr>
      <dsp:spPr>
        <a:xfrm>
          <a:off x="3157295" y="2715217"/>
          <a:ext cx="1534501" cy="94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Наставник (научный руководитель кружка/секции)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57295" y="2715217"/>
        <a:ext cx="1534501" cy="946681"/>
      </dsp:txXfrm>
    </dsp:sp>
    <dsp:sp modelId="{93502E25-1026-4206-8E2E-7112C2D4B31E}">
      <dsp:nvSpPr>
        <dsp:cNvPr id="0" name=""/>
        <dsp:cNvSpPr/>
      </dsp:nvSpPr>
      <dsp:spPr>
        <a:xfrm>
          <a:off x="1480005" y="2674275"/>
          <a:ext cx="1410286" cy="1028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Социальный педагог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80005" y="2674275"/>
        <a:ext cx="1410286" cy="1028566"/>
      </dsp:txXfrm>
    </dsp:sp>
    <dsp:sp modelId="{949FDFA9-8838-44B8-85B1-3BEDD7700714}">
      <dsp:nvSpPr>
        <dsp:cNvPr id="0" name=""/>
        <dsp:cNvSpPr/>
      </dsp:nvSpPr>
      <dsp:spPr>
        <a:xfrm>
          <a:off x="908773" y="1048716"/>
          <a:ext cx="1477742" cy="971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Педагогии (учителя предметники, классный руководители)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08773" y="1048716"/>
        <a:ext cx="1477742" cy="9711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E5D7F0-689A-4A15-A7F4-15C73027E170}">
      <dsp:nvSpPr>
        <dsp:cNvPr id="0" name=""/>
        <dsp:cNvSpPr/>
      </dsp:nvSpPr>
      <dsp:spPr>
        <a:xfrm>
          <a:off x="3005769" y="1870342"/>
          <a:ext cx="1991758" cy="827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Образовательная деятельность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5769" y="1870342"/>
        <a:ext cx="1991758" cy="827303"/>
      </dsp:txXfrm>
    </dsp:sp>
    <dsp:sp modelId="{284B2C7E-0200-4274-AF34-D6CF42A463D9}">
      <dsp:nvSpPr>
        <dsp:cNvPr id="0" name=""/>
        <dsp:cNvSpPr/>
      </dsp:nvSpPr>
      <dsp:spPr>
        <a:xfrm rot="10281847">
          <a:off x="2797694" y="2236793"/>
          <a:ext cx="191239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281847">
        <a:off x="2797694" y="2236793"/>
        <a:ext cx="191239" cy="431061"/>
      </dsp:txXfrm>
    </dsp:sp>
    <dsp:sp modelId="{42DF0D7B-90E4-4913-B595-AF5B6DD8D014}">
      <dsp:nvSpPr>
        <dsp:cNvPr id="0" name=""/>
        <dsp:cNvSpPr/>
      </dsp:nvSpPr>
      <dsp:spPr>
        <a:xfrm>
          <a:off x="1575017" y="1995371"/>
          <a:ext cx="1141045" cy="11410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Учебная деятельность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5017" y="1995371"/>
        <a:ext cx="1141045" cy="1141045"/>
      </dsp:txXfrm>
    </dsp:sp>
    <dsp:sp modelId="{907629B7-10E4-4EE4-BB5A-50CE6DF57732}">
      <dsp:nvSpPr>
        <dsp:cNvPr id="0" name=""/>
        <dsp:cNvSpPr/>
      </dsp:nvSpPr>
      <dsp:spPr>
        <a:xfrm rot="19285714">
          <a:off x="4518775" y="1550421"/>
          <a:ext cx="264955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93813"/>
                <a:satOff val="-4884"/>
                <a:lumOff val="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93813"/>
                <a:satOff val="-4884"/>
                <a:lumOff val="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93813"/>
                <a:satOff val="-4884"/>
                <a:lumOff val="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285714">
        <a:off x="4518775" y="1550421"/>
        <a:ext cx="264955" cy="431061"/>
      </dsp:txXfrm>
    </dsp:sp>
    <dsp:sp modelId="{902D7E45-2076-46A6-9E58-64E3B6EE69C1}">
      <dsp:nvSpPr>
        <dsp:cNvPr id="0" name=""/>
        <dsp:cNvSpPr/>
      </dsp:nvSpPr>
      <dsp:spPr>
        <a:xfrm>
          <a:off x="4667799" y="654205"/>
          <a:ext cx="1342610" cy="1126405"/>
        </a:xfrm>
        <a:prstGeom prst="ellipse">
          <a:avLst/>
        </a:prstGeom>
        <a:gradFill rotWithShape="0">
          <a:gsLst>
            <a:gs pos="0">
              <a:schemeClr val="accent2">
                <a:hueOff val="-2493813"/>
                <a:satOff val="-4884"/>
                <a:lumOff val="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93813"/>
                <a:satOff val="-4884"/>
                <a:lumOff val="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93813"/>
                <a:satOff val="-4884"/>
                <a:lumOff val="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Психолого-педагогическое сопровождение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7799" y="654205"/>
        <a:ext cx="1342610" cy="1126405"/>
      </dsp:txXfrm>
    </dsp:sp>
    <dsp:sp modelId="{D8D143EC-A456-4B7B-BD43-63203C8101EA}">
      <dsp:nvSpPr>
        <dsp:cNvPr id="0" name=""/>
        <dsp:cNvSpPr/>
      </dsp:nvSpPr>
      <dsp:spPr>
        <a:xfrm rot="3713410">
          <a:off x="4192807" y="2760214"/>
          <a:ext cx="356709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987626"/>
                <a:satOff val="-9767"/>
                <a:lumOff val="65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987626"/>
                <a:satOff val="-9767"/>
                <a:lumOff val="65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87626"/>
                <a:satOff val="-9767"/>
                <a:lumOff val="65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713410">
        <a:off x="4192807" y="2760214"/>
        <a:ext cx="356709" cy="431061"/>
      </dsp:txXfrm>
    </dsp:sp>
    <dsp:sp modelId="{72F9B88D-C334-4517-99D4-5A43DA4201C0}">
      <dsp:nvSpPr>
        <dsp:cNvPr id="0" name=""/>
        <dsp:cNvSpPr/>
      </dsp:nvSpPr>
      <dsp:spPr>
        <a:xfrm>
          <a:off x="4009469" y="3258995"/>
          <a:ext cx="1518411" cy="921838"/>
        </a:xfrm>
        <a:prstGeom prst="ellipse">
          <a:avLst/>
        </a:prstGeom>
        <a:gradFill rotWithShape="0">
          <a:gsLst>
            <a:gs pos="0">
              <a:schemeClr val="accent2">
                <a:hueOff val="-4987626"/>
                <a:satOff val="-9767"/>
                <a:lumOff val="65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987626"/>
                <a:satOff val="-9767"/>
                <a:lumOff val="65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987626"/>
                <a:satOff val="-9767"/>
                <a:lumOff val="65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Воспитательная деятельность, дополнительное образование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9469" y="3258995"/>
        <a:ext cx="1518411" cy="921838"/>
      </dsp:txXfrm>
    </dsp:sp>
    <dsp:sp modelId="{C15AD7FF-A57B-498F-BD73-233E37B87A08}">
      <dsp:nvSpPr>
        <dsp:cNvPr id="0" name=""/>
        <dsp:cNvSpPr/>
      </dsp:nvSpPr>
      <dsp:spPr>
        <a:xfrm rot="750646">
          <a:off x="4953525" y="2300402"/>
          <a:ext cx="186800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481439"/>
                <a:satOff val="-14650"/>
                <a:lumOff val="98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481439"/>
                <a:satOff val="-14650"/>
                <a:lumOff val="98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481439"/>
                <a:satOff val="-14650"/>
                <a:lumOff val="98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750646">
        <a:off x="4953525" y="2300402"/>
        <a:ext cx="186800" cy="431061"/>
      </dsp:txXfrm>
    </dsp:sp>
    <dsp:sp modelId="{4C27E154-E522-436A-965E-FC52D6E95EA0}">
      <dsp:nvSpPr>
        <dsp:cNvPr id="0" name=""/>
        <dsp:cNvSpPr/>
      </dsp:nvSpPr>
      <dsp:spPr>
        <a:xfrm>
          <a:off x="5210583" y="2108318"/>
          <a:ext cx="1141045" cy="1141045"/>
        </a:xfrm>
        <a:prstGeom prst="ellipse">
          <a:avLst/>
        </a:prstGeom>
        <a:gradFill rotWithShape="0">
          <a:gsLst>
            <a:gs pos="0">
              <a:schemeClr val="accent2">
                <a:hueOff val="-7481439"/>
                <a:satOff val="-14650"/>
                <a:lumOff val="98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481439"/>
                <a:satOff val="-14650"/>
                <a:lumOff val="98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481439"/>
                <a:satOff val="-14650"/>
                <a:lumOff val="98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Спортивная деятельность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0583" y="2108318"/>
        <a:ext cx="1141045" cy="1141045"/>
      </dsp:txXfrm>
    </dsp:sp>
    <dsp:sp modelId="{88991FF6-EC55-4D72-A9B4-AA92FEBA1612}">
      <dsp:nvSpPr>
        <dsp:cNvPr id="0" name=""/>
        <dsp:cNvSpPr/>
      </dsp:nvSpPr>
      <dsp:spPr>
        <a:xfrm rot="16161135">
          <a:off x="3810762" y="1320947"/>
          <a:ext cx="364869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975252"/>
                <a:satOff val="-19534"/>
                <a:lumOff val="130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975252"/>
                <a:satOff val="-19534"/>
                <a:lumOff val="130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975252"/>
                <a:satOff val="-19534"/>
                <a:lumOff val="130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161135">
        <a:off x="3810762" y="1320947"/>
        <a:ext cx="364869" cy="431061"/>
      </dsp:txXfrm>
    </dsp:sp>
    <dsp:sp modelId="{96D34833-F213-4C93-BBBD-499C18A15ECA}">
      <dsp:nvSpPr>
        <dsp:cNvPr id="0" name=""/>
        <dsp:cNvSpPr/>
      </dsp:nvSpPr>
      <dsp:spPr>
        <a:xfrm>
          <a:off x="3262346" y="40935"/>
          <a:ext cx="1440786" cy="1141045"/>
        </a:xfrm>
        <a:prstGeom prst="ellipse">
          <a:avLst/>
        </a:prstGeom>
        <a:gradFill rotWithShape="0">
          <a:gsLst>
            <a:gs pos="0">
              <a:schemeClr val="accent2">
                <a:hueOff val="-9975252"/>
                <a:satOff val="-19534"/>
                <a:lumOff val="130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975252"/>
                <a:satOff val="-19534"/>
                <a:lumOff val="130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975252"/>
                <a:satOff val="-19534"/>
                <a:lumOff val="130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Летняя оздоровительная кампания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2346" y="40935"/>
        <a:ext cx="1440786" cy="1141045"/>
      </dsp:txXfrm>
    </dsp:sp>
    <dsp:sp modelId="{9512876E-4038-4B6B-B445-886AE8DA550C}">
      <dsp:nvSpPr>
        <dsp:cNvPr id="0" name=""/>
        <dsp:cNvSpPr/>
      </dsp:nvSpPr>
      <dsp:spPr>
        <a:xfrm rot="7481129">
          <a:off x="3328578" y="2759366"/>
          <a:ext cx="389849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469064"/>
                <a:satOff val="-24417"/>
                <a:lumOff val="163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469064"/>
                <a:satOff val="-24417"/>
                <a:lumOff val="163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469064"/>
                <a:satOff val="-24417"/>
                <a:lumOff val="163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7481129">
        <a:off x="3328578" y="2759366"/>
        <a:ext cx="389849" cy="431061"/>
      </dsp:txXfrm>
    </dsp:sp>
    <dsp:sp modelId="{0156A510-0CD8-4267-957F-4480F97DC4CF}">
      <dsp:nvSpPr>
        <dsp:cNvPr id="0" name=""/>
        <dsp:cNvSpPr/>
      </dsp:nvSpPr>
      <dsp:spPr>
        <a:xfrm>
          <a:off x="2185257" y="3258995"/>
          <a:ext cx="1668447" cy="888394"/>
        </a:xfrm>
        <a:prstGeom prst="ellipse">
          <a:avLst/>
        </a:prstGeom>
        <a:gradFill rotWithShape="0">
          <a:gsLst>
            <a:gs pos="0">
              <a:schemeClr val="accent2">
                <a:hueOff val="-12469064"/>
                <a:satOff val="-24417"/>
                <a:lumOff val="163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469064"/>
                <a:satOff val="-24417"/>
                <a:lumOff val="163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469064"/>
                <a:satOff val="-24417"/>
                <a:lumOff val="163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Межведомственное, сетевое взаимодействие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5257" y="3258995"/>
        <a:ext cx="1668447" cy="888394"/>
      </dsp:txXfrm>
    </dsp:sp>
    <dsp:sp modelId="{57CCE615-56CB-443D-A095-A20C679327E6}">
      <dsp:nvSpPr>
        <dsp:cNvPr id="0" name=""/>
        <dsp:cNvSpPr/>
      </dsp:nvSpPr>
      <dsp:spPr>
        <a:xfrm rot="13114286">
          <a:off x="3245026" y="1562373"/>
          <a:ext cx="244008" cy="431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962877"/>
                <a:satOff val="-29301"/>
                <a:lumOff val="196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962877"/>
                <a:satOff val="-29301"/>
                <a:lumOff val="196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962877"/>
                <a:satOff val="-29301"/>
                <a:lumOff val="196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114286">
        <a:off x="3245026" y="1562373"/>
        <a:ext cx="244008" cy="431061"/>
      </dsp:txXfrm>
    </dsp:sp>
    <dsp:sp modelId="{193D1E04-F0D0-4D26-8529-53F9087C7C54}">
      <dsp:nvSpPr>
        <dsp:cNvPr id="0" name=""/>
        <dsp:cNvSpPr/>
      </dsp:nvSpPr>
      <dsp:spPr>
        <a:xfrm>
          <a:off x="1977927" y="589148"/>
          <a:ext cx="1372528" cy="1256518"/>
        </a:xfrm>
        <a:prstGeom prst="ellipse">
          <a:avLst/>
        </a:prstGeom>
        <a:gradFill rotWithShape="0">
          <a:gsLst>
            <a:gs pos="0">
              <a:schemeClr val="accent2">
                <a:hueOff val="-14962877"/>
                <a:satOff val="-29301"/>
                <a:lumOff val="196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962877"/>
                <a:satOff val="-29301"/>
                <a:lumOff val="196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962877"/>
                <a:satOff val="-29301"/>
                <a:lumOff val="196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Инновационная деятельность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7927" y="589148"/>
        <a:ext cx="1372528" cy="1256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2FE5D-0687-4CB1-B5EA-E1E462DAD25A}">
      <dsp:nvSpPr>
        <dsp:cNvPr id="0" name=""/>
        <dsp:cNvSpPr/>
      </dsp:nvSpPr>
      <dsp:spPr>
        <a:xfrm>
          <a:off x="1108188" y="570600"/>
          <a:ext cx="3426939" cy="342693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C59BD-E06D-4BB5-A8CD-3DEB7BFE512B}">
      <dsp:nvSpPr>
        <dsp:cNvPr id="0" name=""/>
        <dsp:cNvSpPr/>
      </dsp:nvSpPr>
      <dsp:spPr>
        <a:xfrm>
          <a:off x="1108188" y="570600"/>
          <a:ext cx="3426939" cy="342693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69087-6133-40E2-B7BC-E9B0C345CF9B}">
      <dsp:nvSpPr>
        <dsp:cNvPr id="0" name=""/>
        <dsp:cNvSpPr/>
      </dsp:nvSpPr>
      <dsp:spPr>
        <a:xfrm>
          <a:off x="1108188" y="570600"/>
          <a:ext cx="3426939" cy="342693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5456-6F26-468C-A20A-F6233BEFA504}">
      <dsp:nvSpPr>
        <dsp:cNvPr id="0" name=""/>
        <dsp:cNvSpPr/>
      </dsp:nvSpPr>
      <dsp:spPr>
        <a:xfrm>
          <a:off x="1108188" y="570600"/>
          <a:ext cx="3426939" cy="342693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67E5-7B10-4ED9-B7AD-07F5283EE4D0}">
      <dsp:nvSpPr>
        <dsp:cNvPr id="0" name=""/>
        <dsp:cNvSpPr/>
      </dsp:nvSpPr>
      <dsp:spPr>
        <a:xfrm>
          <a:off x="1834171" y="1495451"/>
          <a:ext cx="1879972" cy="1577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(«дважды исключительный ребенок»)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4171" y="1495451"/>
        <a:ext cx="1879972" cy="1577237"/>
      </dsp:txXfrm>
    </dsp:sp>
    <dsp:sp modelId="{9030D3FF-F672-4EAB-9B25-4DA2E7F15746}">
      <dsp:nvSpPr>
        <dsp:cNvPr id="0" name=""/>
        <dsp:cNvSpPr/>
      </dsp:nvSpPr>
      <dsp:spPr>
        <a:xfrm>
          <a:off x="2052366" y="7968"/>
          <a:ext cx="1538582" cy="1204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52366" y="7968"/>
        <a:ext cx="1538582" cy="1204757"/>
      </dsp:txXfrm>
    </dsp:sp>
    <dsp:sp modelId="{6DF14E63-A5F9-4A15-9F50-B825EB7D4490}">
      <dsp:nvSpPr>
        <dsp:cNvPr id="0" name=""/>
        <dsp:cNvSpPr/>
      </dsp:nvSpPr>
      <dsp:spPr>
        <a:xfrm>
          <a:off x="3720166" y="1587327"/>
          <a:ext cx="1550429" cy="1393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Специалисты сопровождения (учитель-логопед, учитель-дефектолог, тьютор, ассистент-помощник)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0166" y="1587327"/>
        <a:ext cx="1550429" cy="1393486"/>
      </dsp:txXfrm>
    </dsp:sp>
    <dsp:sp modelId="{93502E25-1026-4206-8E2E-7112C2D4B31E}">
      <dsp:nvSpPr>
        <dsp:cNvPr id="0" name=""/>
        <dsp:cNvSpPr/>
      </dsp:nvSpPr>
      <dsp:spPr>
        <a:xfrm>
          <a:off x="1996650" y="3470309"/>
          <a:ext cx="1650016" cy="974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Социальный педагог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96650" y="3470309"/>
        <a:ext cx="1650016" cy="974967"/>
      </dsp:txXfrm>
    </dsp:sp>
    <dsp:sp modelId="{949FDFA9-8838-44B8-85B1-3BEDD7700714}">
      <dsp:nvSpPr>
        <dsp:cNvPr id="0" name=""/>
        <dsp:cNvSpPr/>
      </dsp:nvSpPr>
      <dsp:spPr>
        <a:xfrm>
          <a:off x="477060" y="1691197"/>
          <a:ext cx="1341749" cy="1185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Учителя-предметники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7060" y="1691197"/>
        <a:ext cx="1341749" cy="11857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F679D-175A-418E-9C61-4CD4F28E2351}">
      <dsp:nvSpPr>
        <dsp:cNvPr id="0" name=""/>
        <dsp:cNvSpPr/>
      </dsp:nvSpPr>
      <dsp:spPr>
        <a:xfrm>
          <a:off x="3782229" y="1526283"/>
          <a:ext cx="3137777" cy="37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09"/>
              </a:lnTo>
              <a:lnTo>
                <a:pt x="3137777" y="254409"/>
              </a:lnTo>
              <a:lnTo>
                <a:pt x="3137777" y="373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3CD51-C4AF-4053-8C10-B2E1FA0E5A8F}">
      <dsp:nvSpPr>
        <dsp:cNvPr id="0" name=""/>
        <dsp:cNvSpPr/>
      </dsp:nvSpPr>
      <dsp:spPr>
        <a:xfrm>
          <a:off x="3782229" y="1526283"/>
          <a:ext cx="1568888" cy="37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09"/>
              </a:lnTo>
              <a:lnTo>
                <a:pt x="1568888" y="254409"/>
              </a:lnTo>
              <a:lnTo>
                <a:pt x="1568888" y="373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D2BD1-AA3C-4C2A-A3BC-D38BA026D6A6}">
      <dsp:nvSpPr>
        <dsp:cNvPr id="0" name=""/>
        <dsp:cNvSpPr/>
      </dsp:nvSpPr>
      <dsp:spPr>
        <a:xfrm>
          <a:off x="3736509" y="1526283"/>
          <a:ext cx="91440" cy="373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00387-E2E4-4E31-A1FA-7794BB883DC6}">
      <dsp:nvSpPr>
        <dsp:cNvPr id="0" name=""/>
        <dsp:cNvSpPr/>
      </dsp:nvSpPr>
      <dsp:spPr>
        <a:xfrm>
          <a:off x="2213341" y="1526283"/>
          <a:ext cx="1568888" cy="373324"/>
        </a:xfrm>
        <a:custGeom>
          <a:avLst/>
          <a:gdLst/>
          <a:ahLst/>
          <a:cxnLst/>
          <a:rect l="0" t="0" r="0" b="0"/>
          <a:pathLst>
            <a:path>
              <a:moveTo>
                <a:pt x="1568888" y="0"/>
              </a:moveTo>
              <a:lnTo>
                <a:pt x="1568888" y="254409"/>
              </a:lnTo>
              <a:lnTo>
                <a:pt x="0" y="254409"/>
              </a:lnTo>
              <a:lnTo>
                <a:pt x="0" y="373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732C6-2F65-4D35-BA70-338ED0FF058B}">
      <dsp:nvSpPr>
        <dsp:cNvPr id="0" name=""/>
        <dsp:cNvSpPr/>
      </dsp:nvSpPr>
      <dsp:spPr>
        <a:xfrm>
          <a:off x="644452" y="1526283"/>
          <a:ext cx="3137777" cy="373324"/>
        </a:xfrm>
        <a:custGeom>
          <a:avLst/>
          <a:gdLst/>
          <a:ahLst/>
          <a:cxnLst/>
          <a:rect l="0" t="0" r="0" b="0"/>
          <a:pathLst>
            <a:path>
              <a:moveTo>
                <a:pt x="3137777" y="0"/>
              </a:moveTo>
              <a:lnTo>
                <a:pt x="3137777" y="254409"/>
              </a:lnTo>
              <a:lnTo>
                <a:pt x="0" y="254409"/>
              </a:lnTo>
              <a:lnTo>
                <a:pt x="0" y="3733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E13A8-B6E6-4C9F-876A-19C7892BA308}">
      <dsp:nvSpPr>
        <dsp:cNvPr id="0" name=""/>
        <dsp:cNvSpPr/>
      </dsp:nvSpPr>
      <dsp:spPr>
        <a:xfrm>
          <a:off x="3140411" y="711174"/>
          <a:ext cx="1283636" cy="815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2F87F-3223-4C77-9C55-0D91792D0F4E}">
      <dsp:nvSpPr>
        <dsp:cNvPr id="0" name=""/>
        <dsp:cNvSpPr/>
      </dsp:nvSpPr>
      <dsp:spPr>
        <a:xfrm>
          <a:off x="3283038" y="846669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83038" y="846669"/>
        <a:ext cx="1283636" cy="815109"/>
      </dsp:txXfrm>
    </dsp:sp>
    <dsp:sp modelId="{91E8C5FC-293F-4189-81FE-EC6AD7CBD847}">
      <dsp:nvSpPr>
        <dsp:cNvPr id="0" name=""/>
        <dsp:cNvSpPr/>
      </dsp:nvSpPr>
      <dsp:spPr>
        <a:xfrm>
          <a:off x="2634" y="1899608"/>
          <a:ext cx="1283636" cy="815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B7F02-6F5F-40F4-938B-9CD2494B77E1}">
      <dsp:nvSpPr>
        <dsp:cNvPr id="0" name=""/>
        <dsp:cNvSpPr/>
      </dsp:nvSpPr>
      <dsp:spPr>
        <a:xfrm>
          <a:off x="145260" y="2035103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Одаренный ребенок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260" y="2035103"/>
        <a:ext cx="1283636" cy="815109"/>
      </dsp:txXfrm>
    </dsp:sp>
    <dsp:sp modelId="{7766928E-9747-457D-B3D0-9DB00C80FDD9}">
      <dsp:nvSpPr>
        <dsp:cNvPr id="0" name=""/>
        <dsp:cNvSpPr/>
      </dsp:nvSpPr>
      <dsp:spPr>
        <a:xfrm>
          <a:off x="1571523" y="1899608"/>
          <a:ext cx="1283636" cy="815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4A15-AA04-4362-AA57-921A41619C55}">
      <dsp:nvSpPr>
        <dsp:cNvPr id="0" name=""/>
        <dsp:cNvSpPr/>
      </dsp:nvSpPr>
      <dsp:spPr>
        <a:xfrm>
          <a:off x="1714149" y="2035103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Родители (законные представители)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4149" y="2035103"/>
        <a:ext cx="1283636" cy="815109"/>
      </dsp:txXfrm>
    </dsp:sp>
    <dsp:sp modelId="{3F28C793-145D-4F2B-9EC6-49718FDAD541}">
      <dsp:nvSpPr>
        <dsp:cNvPr id="0" name=""/>
        <dsp:cNvSpPr/>
      </dsp:nvSpPr>
      <dsp:spPr>
        <a:xfrm>
          <a:off x="3140411" y="1899608"/>
          <a:ext cx="1283636" cy="815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056E2-B8F8-43A3-84CF-93A436123AD7}">
      <dsp:nvSpPr>
        <dsp:cNvPr id="0" name=""/>
        <dsp:cNvSpPr/>
      </dsp:nvSpPr>
      <dsp:spPr>
        <a:xfrm>
          <a:off x="3283038" y="2035103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Классный руководитель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3038" y="2035103"/>
        <a:ext cx="1283636" cy="815109"/>
      </dsp:txXfrm>
    </dsp:sp>
    <dsp:sp modelId="{63982497-B240-4333-9F60-6E76B194E263}">
      <dsp:nvSpPr>
        <dsp:cNvPr id="0" name=""/>
        <dsp:cNvSpPr/>
      </dsp:nvSpPr>
      <dsp:spPr>
        <a:xfrm>
          <a:off x="4709300" y="1899608"/>
          <a:ext cx="1283636" cy="815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26D2D-AAAE-489C-AF83-D39FB1E59771}">
      <dsp:nvSpPr>
        <dsp:cNvPr id="0" name=""/>
        <dsp:cNvSpPr/>
      </dsp:nvSpPr>
      <dsp:spPr>
        <a:xfrm>
          <a:off x="4851926" y="2035103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Учителя-предметники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1926" y="2035103"/>
        <a:ext cx="1283636" cy="815109"/>
      </dsp:txXfrm>
    </dsp:sp>
    <dsp:sp modelId="{4AD09AF8-E914-4716-87FC-A9B9A50B0472}">
      <dsp:nvSpPr>
        <dsp:cNvPr id="0" name=""/>
        <dsp:cNvSpPr/>
      </dsp:nvSpPr>
      <dsp:spPr>
        <a:xfrm>
          <a:off x="6278189" y="1899608"/>
          <a:ext cx="1283636" cy="815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1EDF2-AD12-4CC7-A2AE-B2F959EEA856}">
      <dsp:nvSpPr>
        <dsp:cNvPr id="0" name=""/>
        <dsp:cNvSpPr/>
      </dsp:nvSpPr>
      <dsp:spPr>
        <a:xfrm>
          <a:off x="6420815" y="2035103"/>
          <a:ext cx="1283636" cy="81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Администрация ОО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0815" y="2035103"/>
        <a:ext cx="1283636" cy="81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pPr rtl="0"/>
              <a:t>02.06.2022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29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15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87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35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152.svg"/><Relationship Id="rId5" Type="http://schemas.openxmlformats.org/officeDocument/2006/relationships/image" Target="../media/image93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3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ogda-pravilno-uchit-chitat-rebenka-po-slogam-kartinka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lum bright="51000" contrast="-70000"/>
          </a:blip>
          <a:stretch>
            <a:fillRect/>
          </a:stretch>
        </p:blipFill>
        <p:spPr>
          <a:xfrm>
            <a:off x="0" y="635433"/>
            <a:ext cx="9836727" cy="5533158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456" y="3034147"/>
            <a:ext cx="6746543" cy="1210308"/>
          </a:xfrm>
          <a:solidFill>
            <a:schemeClr val="bg1">
              <a:lumMod val="95000"/>
              <a:alpha val="50000"/>
            </a:schemeClr>
          </a:solidFill>
        </p:spPr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sz="1600" spc="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1600" spc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 smtClean="0">
                <a:latin typeface="Times New Roman" pitchFamily="18" charset="0"/>
                <a:cs typeface="Times New Roman" pitchFamily="18" charset="0"/>
              </a:rPr>
              <a:t>МКУ «Управление образования» структурное подразделение </a:t>
            </a:r>
            <a:br>
              <a:rPr lang="ru-RU" sz="1600" spc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 smtClean="0">
                <a:latin typeface="Times New Roman" pitchFamily="18" charset="0"/>
                <a:cs typeface="Times New Roman" pitchFamily="18" charset="0"/>
              </a:rPr>
              <a:t>«Ужурская территориальная (районная) ПМПК» </a:t>
            </a:r>
            <a:br>
              <a:rPr lang="ru-RU" sz="1600" spc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 smtClean="0">
                <a:latin typeface="Times New Roman" pitchFamily="18" charset="0"/>
                <a:cs typeface="Times New Roman" pitchFamily="18" charset="0"/>
              </a:rPr>
              <a:t>АЛЁНА АНДРЕЕВНА МАКАРОВА</a:t>
            </a:r>
            <a:endParaRPr lang="ru-RU" sz="1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75" y="4687545"/>
            <a:ext cx="10513325" cy="1368296"/>
          </a:xfrm>
          <a:effectLst>
            <a:softEdge rad="127000"/>
          </a:effectLst>
        </p:spPr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СОПРОВОЖДЕНИЕ ОДАРЕННОГО РЕБЕНКА В УСЛОВИЯХ ОБРАЗОВАТЕЛЬНОЙ ОРГАНИЗАЦИИ</a:t>
            </a:r>
          </a:p>
        </p:txBody>
      </p:sp>
      <p:pic>
        <p:nvPicPr>
          <p:cNvPr id="8" name="Picture 2" descr="http://ruobr24.ru/wp-content/uploads/2018/10/uzhu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182" y="263236"/>
            <a:ext cx="1040149" cy="12954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20245" y="240665"/>
            <a:ext cx="1366955" cy="126948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qdb96muvmbg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841532" y="-108416"/>
            <a:ext cx="8355722" cy="6684578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0651"/>
            <a:ext cx="9869214" cy="711665"/>
          </a:xfrm>
        </p:spPr>
        <p:txBody>
          <a:bodyPr/>
          <a:lstStyle/>
          <a:p>
            <a:pPr algn="r"/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Консультационное направление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91068" y="1025235"/>
            <a:ext cx="8393374" cy="5662167"/>
          </a:xfrm>
          <a:solidFill>
            <a:schemeClr val="bg1">
              <a:lumMod val="85000"/>
              <a:alpha val="80000"/>
            </a:schemeClr>
          </a:solidFill>
        </p:spPr>
        <p:txBody>
          <a:bodyPr anchor="ctr"/>
          <a:lstStyle/>
          <a:p>
            <a:pPr indent="442913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473241" y="1693031"/>
          <a:ext cx="7707086" cy="356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 descr="Контрастный блок слева">
            <a:extLst>
              <a:ext uri="{FF2B5EF4-FFF2-40B4-BE49-F238E27FC236}">
                <a16:creationId xmlns:a16="http://schemas.microsoft.com/office/drawing/2014/main" xmlns="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37018" cy="177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206369"/>
            <a:ext cx="10099343" cy="6534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effectLst>
            <a:softEdge rad="63500"/>
          </a:effectLst>
        </p:spPr>
        <p:txBody>
          <a:bodyPr anchor="ctr"/>
          <a:lstStyle/>
          <a:p>
            <a:pPr indent="4429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Просветительское направление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37" y="524634"/>
            <a:ext cx="7899349" cy="63333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thumb-1013967_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32" y="872317"/>
            <a:ext cx="1883391" cy="18833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8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48" y="472943"/>
            <a:ext cx="11328000" cy="43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Методики диагностики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2260" y="1065662"/>
          <a:ext cx="11122925" cy="5145903"/>
        </p:xfrm>
        <a:graphic>
          <a:graphicData uri="http://schemas.openxmlformats.org/drawingml/2006/table">
            <a:tbl>
              <a:tblPr/>
              <a:tblGrid>
                <a:gridCol w="936383"/>
                <a:gridCol w="2037518"/>
                <a:gridCol w="2661076"/>
                <a:gridCol w="3674621"/>
                <a:gridCol w="1813327"/>
              </a:tblGrid>
              <a:tr h="292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№п/п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Название методики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Краткая характеристика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Цель диагностики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Возрастная группа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Карта интересов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(1-4 классы)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о направленности интересов младших школьников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доминирующих интересов (самооценка)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7-10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Карта интересов для учащихся 5-6 классов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о направленности интересов младших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подростков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доминирующих интересов (самооценка)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11-12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Карта интересов для учащихся 7-8 классов.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я 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о направленности интересов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старших подростков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доминирующих интересов (самооценка)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13-15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Карта интересов для учащихся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9-11 классов.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о направленности интересов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старшеклассников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доминирующих интересов (самооценка)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15 - 17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Тест технического мышления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устные и письменные задания на конструирование, анализ, сравнение в области техники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технических способностей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10-15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Методики: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Д. Векслера,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Дж. Равенна;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культурно-свободный тест Кеттелла.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диагностика конвергентного мышления (интеллектуальный уровень)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Определение уровня интеллектуального развития (образное, вербальное)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7-17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Тест Торренса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диагностика дивергентного мышления (креативный уровень)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Определение уровня творческого мышления (образное, вербальное)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7-17 лет</a:t>
                      </a:r>
                    </a:p>
                  </a:txBody>
                  <a:tcPr marL="54919" marR="54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48" y="472943"/>
            <a:ext cx="11328000" cy="43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Методики для педагогов,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(законных представителей)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55093" y="1222156"/>
          <a:ext cx="10918210" cy="5104836"/>
        </p:xfrm>
        <a:graphic>
          <a:graphicData uri="http://schemas.openxmlformats.org/drawingml/2006/table">
            <a:tbl>
              <a:tblPr/>
              <a:tblGrid>
                <a:gridCol w="455249"/>
                <a:gridCol w="2680915"/>
                <a:gridCol w="2572939"/>
                <a:gridCol w="3205230"/>
                <a:gridCol w="2003877"/>
              </a:tblGrid>
              <a:tr h="541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Название методики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Краткая характеристика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Цель диагностики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Социальная группа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Карта интересов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(7-10 лет)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о направленности интересов младших школьников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Выявление доминирующих интересов 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педагоги, родители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115">
                        <a:spcAft>
                          <a:spcPts val="0"/>
                        </a:spcAft>
                        <a:tabLst>
                          <a:tab pos="40957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Методика «Интеллектуальный портрет»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оценка основных мыслительных операций мышления (познавательная сфера, сфера личностного развития)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Систематизация представлений об умственных способностях учащихся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педагоги, родители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Методика «Характеристика ученика»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характеристика: учебы, мотивации, творческих и лидерских способностей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истемати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зация 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представлени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й 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о различных сторонах развития ребенка.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Методика «Карта одаренности»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(5 - 10 лет)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построение индивидуального портрета «дарований» ребенка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оценка видов одаренности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педагоги, родители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Методика оценки общей одаренности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оцен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ка 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уров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ня 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сформированности девяти характеристик, обычно наблюдаемых у одаренных детей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оценка общей одаренности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педагоги,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Анкета для родителей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Times New Roman"/>
                        </a:rPr>
                        <a:t>первичн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ая</a:t>
                      </a:r>
                      <a:r>
                        <a:rPr lang="x-none" sz="1400">
                          <a:latin typeface="Times New Roman"/>
                          <a:ea typeface="Times New Roman"/>
                        </a:rPr>
                        <a:t> информацию о направленности интересов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ребенка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получение первичной информации о ребенке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1960742_Sobranie_aktsionerov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 bright="50000" contrast="-76000"/>
          </a:blip>
          <a:srcRect l="9850" r="8310"/>
          <a:stretch>
            <a:fillRect/>
          </a:stretch>
        </p:blipFill>
        <p:spPr>
          <a:xfrm>
            <a:off x="4913195" y="0"/>
            <a:ext cx="7483522" cy="6858000"/>
          </a:xfrm>
          <a:effectLst>
            <a:softEdge rad="6350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8364" y="798394"/>
            <a:ext cx="11546006" cy="6291618"/>
          </a:xfrm>
          <a:solidFill>
            <a:schemeClr val="bg2">
              <a:lumMod val="90000"/>
              <a:alpha val="27000"/>
            </a:schemeClr>
          </a:solidFill>
          <a:effectLst>
            <a:softEdge rad="127000"/>
          </a:effectLst>
        </p:spPr>
        <p:txBody>
          <a:bodyPr/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общенациональной системы выявления и развития молодых талантов. Утверждена Президентом РФ от 03 апреля 2012 г. Пр-827.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2012 г. № 599 «О мерах по реализации государственной политики в области образования и науки».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года № 273-ФЗ «Об образовании в Российской Федерации».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(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России) от 7 апреля 2014 г. N 276 г. Москва «Об утверждении Порядка проведения аттестации педагогических работников организаций, осуществляющих образовательную деятельность».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17.10.2013 г. № 1155) (Зарегистрирован Минюстом России 14.11.2013 г. Регистрационный N 30384) «Об утверждении федерального государственного образовательного стандарта дошкольного образования».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10 августа 2012 года № 608 «Об организации в Министерстве образования и науки РФ, Федеральном агентстве по делам молодежи и Федеральной службе по надзору в сфере образования и науки работы по выполнению Комплекса мер по реализации Концепции общенациональной системы выявления и развития 2 молодых талантов, утвержденного Заместителем Председателя Правительства РФ 26 мая 2012 г. № 2405п-П8.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18.02.2012 г. № 1060 (Зарегистрирован Минюстом России 11.02.2013 г. № 26993) «О внесении изменений в федеральный государственный образовательный стандарт начального общего образования,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утверждѐнный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от 6 октября 2009 г. № 373».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22.09.2011 г. № 2357 (Зарегистрирован Минюстом России 12.12.2011 г. № 22540) «О внесении изменений в федеральный государственный образовательный стандарт начального общего образования,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утверждѐнный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от 6 октября 2009 г. № 373».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17.12.2010 г. № 1897 (Зарегистрирован Минюстом России 01.02.2011 г. № 19644) «Об утверждении федерального государственного образовательного стандарта основного общего образования».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26.11.2010 г. № 1241 (Зарегистрирован Минюстом России 04.02.2011 г. № 19707)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РФ от 6 октября 2009 г. № 373». 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06.10.2009 г. № 373 (Зарегистрирован Минюстом России 22.12.2009 г. № 17785) «Об утверждении федерального государственного образовательного стандарта начального общего образования».</a:t>
            </a:r>
          </a:p>
          <a:p>
            <a:pPr marL="228600" indent="-228600" algn="just">
              <a:buFont typeface="Arial" panose="020B0604020202020204" pitchFamily="34" charset="0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 «Система функционирования психологических служб в общеобразовательных организациях» методические рекомендации  2020 г.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>
                <a:solidFill>
                  <a:schemeClr val="tx1"/>
                </a:solidFill>
              </a:rPr>
              <a:pPr rtl="0"/>
              <a:t>14</a:t>
            </a:fld>
            <a:endParaRPr lang="ru-RU" noProof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 descr="Контрастный блок слева">
            <a:extLst>
              <a:ext uri="{FF2B5EF4-FFF2-40B4-BE49-F238E27FC236}">
                <a16:creationId xmlns:a16="http://schemas.microsoft.com/office/drawing/2014/main" xmlns="" id="{7F65E93D-09FF-42EE-B9DD-750638966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37018" cy="177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0" y="206369"/>
            <a:ext cx="10099343" cy="6534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effectLst>
            <a:softEdge rad="63500"/>
          </a:effectLst>
        </p:spPr>
        <p:txBody>
          <a:bodyPr vert="horz" lIns="0" tIns="0" rIns="0" bIns="0" rtlCol="0" anchor="ctr">
            <a:noAutofit/>
          </a:bodyPr>
          <a:lstStyle/>
          <a:p>
            <a:pPr marL="266700" marR="0" lvl="0" indent="4429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Нормативно-правовое обеспечение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lding_big_smart_phone_icons_800_clr_9132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 bright="37000" contrast="-70000"/>
          </a:blip>
          <a:stretch>
            <a:fillRect/>
          </a:stretch>
        </p:blipFill>
        <p:spPr>
          <a:xfrm>
            <a:off x="6216502" y="725285"/>
            <a:ext cx="5975498" cy="5467813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23392" y="-204953"/>
            <a:ext cx="10268608" cy="1229945"/>
          </a:xfrm>
          <a:effectLst>
            <a:softEdge rad="317500"/>
          </a:effectLst>
        </p:spPr>
        <p:txBody>
          <a:bodyPr anchor="ctr"/>
          <a:lstStyle/>
          <a:p>
            <a:r>
              <a:rPr lang="ru-RU" sz="3600" b="0" spc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реестр психодиагностических методик</a:t>
            </a:r>
            <a:endParaRPr lang="ru-RU" sz="3600" b="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" y="743547"/>
            <a:ext cx="12192000" cy="3150536"/>
          </a:xfrm>
          <a:solidFill>
            <a:schemeClr val="bg1">
              <a:lumMod val="85000"/>
              <a:alpha val="40000"/>
            </a:schemeClr>
          </a:solidFill>
          <a:effectLst>
            <a:softEdge rad="317500"/>
          </a:effectLst>
        </p:spPr>
        <p:txBody>
          <a:bodyPr anchor="ctr"/>
          <a:lstStyle/>
          <a:p>
            <a:pPr indent="23706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РФ «Система функционирования психологических служб в общеобразовательных организациях» методические рекомендации 2020 г. – стр. 160 – 185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субъективной оценки межличностных отношений ребенка (СОМОР) Н.Я. Семаго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Гуткина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И.И. Методика исследования мотивационной сферы детей старшего дошкольного и младшего школьного возраста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диагностики мотивации достижения у детей (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МД-решетка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Шмальта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(Афанасьева Н.В.)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мотивационной индукции Ж.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Нюттена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аксиологической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 А.В.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Капцов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Многофакторный личностный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Кеттела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 структуры интеллекта  Р.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Амтхауэра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Активизирующий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«Перекресток» Н.С.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Пряжник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3706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профессиональных предпочтений ДЖ. 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Холланда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Голланда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37061" algn="l">
              <a:lnSpc>
                <a:spcPct val="100000"/>
              </a:lnSpc>
              <a:spcBef>
                <a:spcPts val="0"/>
              </a:spcBef>
            </a:pP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09433" y="3267592"/>
            <a:ext cx="11782567" cy="142551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180000" tIns="180000" rIns="252000" bIns="180000" rtlCol="0" anchor="ctr">
            <a:no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Открытый реестр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 психологической помощи </a:t>
            </a:r>
            <a:b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0" y="4527270"/>
            <a:ext cx="12192000" cy="278793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effectLst>
            <a:softEdge rad="317500"/>
          </a:effectLst>
        </p:spPr>
        <p:txBody>
          <a:bodyPr vert="horz" lIns="180000" tIns="180000" rIns="252000" bIns="180000" rtlCol="0" anchor="ctr">
            <a:noAutofit/>
          </a:bodyPr>
          <a:lstStyle/>
          <a:p>
            <a:pPr indent="23706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Министерство Просвещения РФ «Система функционирования психологических служб в общеобразовательных организациях» методические рекомендации 2020 г. – стр. 148 – 159 </a:t>
            </a:r>
          </a:p>
          <a:p>
            <a:pPr indent="237061">
              <a:buFont typeface="Arial" panose="020B0604020202020204" pitchFamily="34" charset="0"/>
              <a:buChar char="•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Комплексная программа психологической коррекции детей старшего дошкольного и младшего школьного возраста с проблемами в развитии «Я расту успешным» Р.А. Бала</a:t>
            </a:r>
          </a:p>
          <a:p>
            <a:pPr indent="237061">
              <a:buFont typeface="Arial" panose="020B0604020202020204" pitchFamily="34" charset="0"/>
              <a:buChar char="•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«Психолого-педагогическая коррекционно развивающая программа «Движение вверх»  Е.В. Жданович, С.Н.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Сюрин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, Н.И. Макарова</a:t>
            </a:r>
            <a:endParaRPr lang="ru-RU" sz="1400" dirty="0" smtClean="0"/>
          </a:p>
          <a:p>
            <a:pPr indent="237061">
              <a:buFont typeface="Arial" panose="020B0604020202020204" pitchFamily="34" charset="0"/>
              <a:buChar char="•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Коррекция тревожности у детей старшего дошкольного возраста  О.Н.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Истратова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237061">
              <a:buFont typeface="Arial" panose="020B0604020202020204" pitchFamily="34" charset="0"/>
              <a:buChar char="•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Авторская психолого-педагогическая программа «Круг сообщества»  А.Ю. Коновалов, Н.В.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Путинцева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237061">
              <a:buFont typeface="Arial" panose="020B0604020202020204" pitchFamily="34" charset="0"/>
              <a:buChar char="•"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«Практико-ориентированная модель программно целевого управления процессами адаптации и самореализации школьника в условиях специализированной образовательной организации для одаренных детей «Круги поддержки»  Е.Г.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Скобельцына,Э.Х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Башлай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7965" y="2798354"/>
            <a:ext cx="6664036" cy="1013684"/>
          </a:xfrm>
        </p:spPr>
        <p:txBody>
          <a:bodyPr rtlCol="0"/>
          <a:lstStyle/>
          <a:p>
            <a:pPr rtl="0"/>
            <a:r>
              <a:rPr lang="ru-RU" sz="4800" spc="0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spc="0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800" spc="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037" y="3957704"/>
            <a:ext cx="3131128" cy="392623"/>
          </a:xfrm>
        </p:spPr>
        <p:txBody>
          <a:bodyPr rtlCol="0"/>
          <a:lstStyle/>
          <a:p>
            <a:pPr rt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Алёна Андреевна Макарова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рафический объект 7" descr="Пользователь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19240" y="4117492"/>
            <a:ext cx="218900" cy="2189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0327" y="4433455"/>
            <a:ext cx="3144982" cy="318654"/>
          </a:xfrm>
        </p:spPr>
        <p:txBody>
          <a:bodyPr rtlCol="0"/>
          <a:lstStyle/>
          <a:p>
            <a:pPr rt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(999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 448 24 79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Графический объект 9" descr="Смартфон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33094" y="4479795"/>
            <a:ext cx="218900" cy="2189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0328" y="4835236"/>
            <a:ext cx="3152798" cy="318656"/>
          </a:xfrm>
        </p:spPr>
        <p:txBody>
          <a:bodyPr rtlCol="0"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centerppsp@mail.ru</a:t>
            </a:r>
            <a:endParaRPr lang="ru-RU" sz="1700" dirty="0"/>
          </a:p>
        </p:txBody>
      </p:sp>
      <p:pic>
        <p:nvPicPr>
          <p:cNvPr id="9" name="Графический объект 8" descr="Конверт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46950" y="4897515"/>
            <a:ext cx="218900" cy="218900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8036" y="5226430"/>
            <a:ext cx="3138943" cy="356952"/>
          </a:xfrm>
        </p:spPr>
        <p:txBody>
          <a:bodyPr rtlCol="0"/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http://ruobr24.ru/proect-pmpk/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47860" y="5248581"/>
            <a:ext cx="244786" cy="244786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1220151035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lum bright="17000" contrast="-27000"/>
          </a:blip>
          <a:stretch>
            <a:fillRect/>
          </a:stretch>
        </p:blipFill>
        <p:spPr>
          <a:xfrm>
            <a:off x="9000536" y="844354"/>
            <a:ext cx="2941255" cy="522890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32853"/>
            <a:ext cx="8188657" cy="985000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ru-RU" sz="3600" b="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группа «ОДАРЕННЫЕ ДЕТИ»</a:t>
            </a:r>
            <a:endParaRPr lang="ru-RU" sz="3600" b="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0" y="1799039"/>
            <a:ext cx="8256896" cy="3441701"/>
          </a:xfrm>
          <a:solidFill>
            <a:schemeClr val="tx1">
              <a:alpha val="76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«Одаренные дети» - обучающиеся, обладающие высокими познавательными потребностями (мотивацией) и возможностями (способностями), значительно превышающими таковые у их сверстников.</a:t>
            </a: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45937" y="614010"/>
            <a:ext cx="250681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человечки_ударают_по_рукам_др.др.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378372" y="-293213"/>
            <a:ext cx="7151213" cy="7151213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1" y="217623"/>
            <a:ext cx="11277600" cy="780938"/>
          </a:xfrm>
        </p:spPr>
        <p:txBody>
          <a:bodyPr/>
          <a:lstStyle/>
          <a:p>
            <a:pPr algn="r"/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Основные источники возникновения проблем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38484" y="1135117"/>
            <a:ext cx="9653516" cy="4999785"/>
          </a:xfrm>
          <a:solidFill>
            <a:schemeClr val="bg1">
              <a:lumMod val="95000"/>
              <a:alpha val="8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Опережающее познавательное развитие:</a:t>
            </a:r>
          </a:p>
          <a:p>
            <a:pPr marL="536575" indent="2667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Скука, потеря интереса</a:t>
            </a:r>
          </a:p>
          <a:p>
            <a:pPr marL="536575" indent="2667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Неадекватное восприятие одаренных детей учителями и сверстниками. Взаимоотношения с учителями и сверстниками</a:t>
            </a:r>
          </a:p>
          <a:p>
            <a:pPr marL="536575" indent="2667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саморегуляции</a:t>
            </a:r>
          </a:p>
          <a:p>
            <a:pPr marL="536575" indent="2667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Трудности выбора и профессионального самоопределения</a:t>
            </a:r>
          </a:p>
          <a:p>
            <a:pPr indent="44958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Диссинхрония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Двойная исключительность.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IV.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Перфекционизм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873" y="1058530"/>
            <a:ext cx="6941127" cy="831272"/>
          </a:xfrm>
        </p:spPr>
        <p:txBody>
          <a:bodyPr rtlCol="0" anchor="ctr"/>
          <a:lstStyle/>
          <a:p>
            <a:pPr rtl="0">
              <a:lnSpc>
                <a:spcPts val="6000"/>
              </a:lnSpc>
            </a:pPr>
            <a:r>
              <a:rPr lang="ru-RU" sz="4400" spc="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400" spc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ale_1200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450377" y="-303664"/>
            <a:ext cx="9294125" cy="6970595"/>
          </a:xfrm>
          <a:effectLst>
            <a:softEdge rad="635000"/>
          </a:effectLst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6472" y="2350458"/>
            <a:ext cx="9885528" cy="2340295"/>
          </a:xfrm>
          <a:effectLst>
            <a:softEdge rad="127000"/>
          </a:effectLst>
        </p:spPr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системы условий, обеспечивающей актуализацию потенциала детской одаренности, оптимальное развитие интеллектуально-творческих и эмоционально-волевых ресурсов личности, помощь в профессиональном самоопределении, социальном развитии, сохранении психологического и физического здоровья.</a:t>
            </a:r>
          </a:p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4353636" y="2685475"/>
            <a:ext cx="7660943" cy="3634679"/>
          </a:xfrm>
          <a:prstGeom prst="rect">
            <a:avLst/>
          </a:prstGeom>
        </p:spPr>
        <p:txBody>
          <a:bodyPr rtlCol="0"/>
          <a:lstStyle/>
          <a:p>
            <a:pPr lvl="0" indent="263525"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rta_uzurskogo_raiona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lum bright="38000" contrast="-70000"/>
          </a:blip>
          <a:srcRect l="11051" r="7146"/>
          <a:stretch>
            <a:fillRect/>
          </a:stretch>
        </p:blipFill>
        <p:spPr>
          <a:xfrm>
            <a:off x="0" y="895515"/>
            <a:ext cx="8166538" cy="5615557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522" y="655144"/>
            <a:ext cx="7478973" cy="573153"/>
          </a:xfrm>
        </p:spPr>
        <p:txBody>
          <a:bodyPr/>
          <a:lstStyle/>
          <a:p>
            <a:pPr algn="r"/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5336276" y="1269242"/>
            <a:ext cx="6578220" cy="4367283"/>
          </a:xfrm>
          <a:effectLst>
            <a:softEdge rad="127000"/>
          </a:effectLst>
        </p:spPr>
        <p:txBody>
          <a:bodyPr anchor="ctr"/>
          <a:lstStyle/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Диагностическое направление </a:t>
            </a:r>
          </a:p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Психопрофилактическое направление</a:t>
            </a:r>
          </a:p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 - развивающее направление</a:t>
            </a:r>
          </a:p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ориентация</a:t>
            </a:r>
          </a:p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Консультационное направление</a:t>
            </a:r>
          </a:p>
          <a:p>
            <a:pPr marL="342900" indent="-247650">
              <a:buAutoNum type="arabicPeriod"/>
            </a:pP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Просветительское направление</a:t>
            </a:r>
            <a:endParaRPr lang="ru-RU" sz="2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zaglavie-4-1536x104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 bright="31000" contrast="-70000"/>
          </a:blip>
          <a:stretch>
            <a:fillRect/>
          </a:stretch>
        </p:blipFill>
        <p:spPr>
          <a:xfrm>
            <a:off x="1397023" y="685591"/>
            <a:ext cx="8379323" cy="5586215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74131"/>
            <a:ext cx="7874758" cy="854168"/>
          </a:xfrm>
        </p:spPr>
        <p:txBody>
          <a:bodyPr/>
          <a:lstStyle/>
          <a:p>
            <a:pPr algn="l"/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направление: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885254"/>
            <a:ext cx="5572836" cy="3996931"/>
          </a:xfrm>
          <a:solidFill>
            <a:schemeClr val="tx1">
              <a:alpha val="50000"/>
            </a:schemeClr>
          </a:solidFill>
        </p:spPr>
        <p:txBody>
          <a:bodyPr anchor="ctr"/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Важными принципами диагностики одаренности являются: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комплексный подход к оценке разных сторон поведения и деятельности ребенка;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анализ поведения ребенка в тех сферах деятельности, которые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максимальной степени соответствуют его склонностям и интересам;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оценка одаренности ребенка с учетом зоны его ближайшего развития,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условий культурного и социального окружения, родительской поддержки.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46460" y="1901176"/>
            <a:ext cx="5545540" cy="39969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180000" tIns="180000" rIns="252000" bIns="18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85720" y="2047165"/>
          <a:ext cx="6074770" cy="368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man-checklist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lum bright="18000" contrast="-32000"/>
          </a:blip>
          <a:srcRect r="6766"/>
          <a:stretch>
            <a:fillRect/>
          </a:stretch>
        </p:blipFill>
        <p:spPr>
          <a:xfrm>
            <a:off x="4126170" y="0"/>
            <a:ext cx="8525305" cy="6858000"/>
          </a:xfrm>
          <a:effectLst>
            <a:softEdge rad="635000"/>
          </a:effectLst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089" y="1301709"/>
            <a:ext cx="10678033" cy="5556291"/>
          </a:xfrm>
          <a:solidFill>
            <a:schemeClr val="bg1">
              <a:lumMod val="85000"/>
              <a:alpha val="80000"/>
            </a:schemeClr>
          </a:solidFill>
          <a:effectLst>
            <a:softEdge rad="127000"/>
          </a:effectLst>
        </p:spPr>
        <p:txBody>
          <a:bodyPr rtlCol="0" anchor="t"/>
          <a:lstStyle/>
          <a:p>
            <a:pPr marL="95250" lvl="0" indent="26035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данного направления предполагается создание персонализированной модели образования – создание и/или оптимизация образовательной среды с учетом потенциала одаренности и задач личностного развития одаренного ребенка, отвечающей их высоким познавательным потребностям и способностям.</a:t>
            </a:r>
          </a:p>
          <a:p>
            <a:pPr lvl="0" indent="2635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35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35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0" y="368589"/>
            <a:ext cx="9021170" cy="656647"/>
          </a:xfrm>
        </p:spPr>
        <p:txBody>
          <a:bodyPr/>
          <a:lstStyle/>
          <a:p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Психопрофилактическое направление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2259" y="2459421"/>
          <a:ext cx="7928279" cy="439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ig-2280x1052_c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5638"/>
          <a:stretch>
            <a:fillRect/>
          </a:stretch>
        </p:blipFill>
        <p:spPr>
          <a:xfrm>
            <a:off x="4286442" y="486649"/>
            <a:ext cx="7905558" cy="6371351"/>
          </a:xfrm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06719"/>
            <a:ext cx="10252365" cy="801645"/>
          </a:xfrm>
          <a:effectLst>
            <a:softEdge rad="127000"/>
          </a:effectLst>
        </p:spPr>
        <p:txBody>
          <a:bodyPr/>
          <a:lstStyle/>
          <a:p>
            <a:pPr algn="l"/>
            <a:r>
              <a:rPr lang="ru-RU" sz="3600" spc="0" dirty="0" smtClean="0">
                <a:latin typeface="Times New Roman" pitchFamily="18" charset="0"/>
                <a:cs typeface="Times New Roman" pitchFamily="18" charset="0"/>
              </a:rPr>
              <a:t>Коррекционно-развивающее направление</a:t>
            </a:r>
            <a:endParaRPr lang="ru-RU" sz="3600" spc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177636"/>
            <a:ext cx="10848109" cy="5334001"/>
          </a:xfrm>
          <a:solidFill>
            <a:schemeClr val="bg1">
              <a:lumMod val="85000"/>
              <a:alpha val="80000"/>
            </a:schemeClr>
          </a:solidFill>
          <a:effectLst>
            <a:softEdge rad="127000"/>
          </a:effectLst>
        </p:spPr>
        <p:txBody>
          <a:bodyPr anchor="t"/>
          <a:lstStyle/>
          <a:p>
            <a:pPr indent="263525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цель развивающей работы с одаренными детьми – наиболее полное раскрытие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потенциальных возможностей ребенка.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" y="2137559"/>
          <a:ext cx="5747656" cy="445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ittle-girls-glance-sitting-malenkaia-devochka-rebenok-ochki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lum bright="28000" contrast="-70000"/>
          </a:blip>
          <a:stretch>
            <a:fillRect/>
          </a:stretch>
        </p:blipFill>
        <p:spPr>
          <a:xfrm>
            <a:off x="2935911" y="120166"/>
            <a:ext cx="9473803" cy="6737833"/>
          </a:xfrm>
          <a:effectLst>
            <a:softEdge rad="635000"/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263236"/>
            <a:ext cx="7303324" cy="6303819"/>
          </a:xfrm>
          <a:effectLst>
            <a:softEdge rad="127000"/>
          </a:effectLst>
        </p:spPr>
        <p:txBody>
          <a:bodyPr rtlCol="0" anchor="ctr"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одаренного ребенка самостоятельно и осознанно делать выбор будущей профессии.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работе с одаренными обучающимися можно выделить три основные задачи: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ориентироваться в многообразии форм профессиональной деятельности в зависимости от их индивидуальных личностных особенностей;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требованиями к знаниям и умениям, предъявляемыми разными профессиями;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представление о повседневных обязанностях, которые нужно будет выполнять как профессионалам.</a:t>
            </a:r>
          </a:p>
          <a:p>
            <a:pPr marL="0" indent="0" rtl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52931" y="0"/>
            <a:ext cx="323906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296" y="4335162"/>
            <a:ext cx="5769931" cy="810044"/>
          </a:xfrm>
          <a:solidFill>
            <a:schemeClr val="bg1">
              <a:lumMod val="95000"/>
              <a:alpha val="50000"/>
            </a:schemeClr>
          </a:solidFill>
          <a:effectLst>
            <a:softEdge rad="63500"/>
          </a:effectLst>
        </p:spPr>
        <p:txBody>
          <a:bodyPr rtlCol="0"/>
          <a:lstStyle/>
          <a:p>
            <a:pPr rtl="0"/>
            <a:r>
              <a:rPr lang="ru-RU" sz="3600" b="0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ориентация</a:t>
            </a:r>
            <a:endParaRPr lang="ru-RU" sz="3600" b="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57459" y="5142742"/>
            <a:ext cx="4648200" cy="411897"/>
          </a:xfrm>
          <a:effectLst>
            <a:softEdge rad="127000"/>
          </a:effectLst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836727" y="6400800"/>
            <a:ext cx="19257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11250_win32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tf16411250_win32</Template>
  <TotalTime>0</TotalTime>
  <Words>1452</Words>
  <Application>Microsoft Office PowerPoint</Application>
  <PresentationFormat>Произвольный</PresentationFormat>
  <Paragraphs>217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tf16411250_win32</vt:lpstr>
      <vt:lpstr>ПЕДАГОГ-ПСИХОЛОГ МКУ «Управление образования» структурное подразделение  «Ужурская территориальная (районная) ПМПК»  АЛЁНА АНДРЕЕВНА МАКАРОВА</vt:lpstr>
      <vt:lpstr>Целевая группа «ОДАРЕННЫЕ ДЕТИ»</vt:lpstr>
      <vt:lpstr>Основные источники возникновения проблем</vt:lpstr>
      <vt:lpstr>Цель </vt:lpstr>
      <vt:lpstr>Направления работы:</vt:lpstr>
      <vt:lpstr>Диагностическое направление:</vt:lpstr>
      <vt:lpstr>Психопрофилактическое направление</vt:lpstr>
      <vt:lpstr>Коррекционно-развивающее направление</vt:lpstr>
      <vt:lpstr>Профессиональная ориентация</vt:lpstr>
      <vt:lpstr>Консультационное направление</vt:lpstr>
      <vt:lpstr>Слайд 11</vt:lpstr>
      <vt:lpstr>Методики диагностики обучающихся</vt:lpstr>
      <vt:lpstr>Методики для педагогов, родителей (законных представителей)</vt:lpstr>
      <vt:lpstr>Слайд 14</vt:lpstr>
      <vt:lpstr>Открытый реестр психодиагностических методик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2021-04-28T08:00:05Z</dcterms:created>
  <dcterms:modified xsi:type="dcterms:W3CDTF">2022-06-02T06:23:25Z</dcterms:modified>
</cp:coreProperties>
</file>